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8" r:id="rId4"/>
    <p:sldId id="309" r:id="rId5"/>
    <p:sldId id="262" r:id="rId6"/>
    <p:sldId id="263" r:id="rId7"/>
    <p:sldId id="264" r:id="rId8"/>
    <p:sldId id="310" r:id="rId9"/>
    <p:sldId id="272" r:id="rId10"/>
    <p:sldId id="268" r:id="rId11"/>
    <p:sldId id="269" r:id="rId12"/>
    <p:sldId id="273" r:id="rId13"/>
    <p:sldId id="274" r:id="rId14"/>
    <p:sldId id="275" r:id="rId15"/>
    <p:sldId id="276" r:id="rId16"/>
    <p:sldId id="277" r:id="rId17"/>
    <p:sldId id="256" r:id="rId18"/>
    <p:sldId id="311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C1C1C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4660"/>
  </p:normalViewPr>
  <p:slideViewPr>
    <p:cSldViewPr>
      <p:cViewPr>
        <p:scale>
          <a:sx n="75" d="100"/>
          <a:sy n="75" d="100"/>
        </p:scale>
        <p:origin x="-36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7ADE924-DB67-497F-BCB2-8C3A0DEE8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52867A23-8F82-4B30-A5BD-8E9FB858F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398B49B-2120-4295-8742-F35450DD7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B70BE60-0E4B-4791-A67B-1939CF81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81BA7D8-59C9-4265-AC5C-0DEDD6FA1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D6361F-5248-4402-AEA2-C6C17561DDB3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82190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C4199A0-20DB-4767-A08B-B8C1BFDE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0164B62B-D380-4F1B-AD83-55ED4C006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49091AD-5F93-4774-9413-B3E31C4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91078A8-2EB9-4C9E-807E-64629DB1F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7E9518C-4CE0-4D21-9131-EB6E88D2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6C8273-D21E-4450-A5DE-223DF08CF763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842427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9BC6D1F3-1F32-4608-AE41-4B8A767861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B2048791-51B2-44C3-BAC9-9278DCAED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111B02D-1A95-4217-A508-DA82002B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A7F6EF9-6AC2-4AC6-8E73-A5AA9175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06AFD0E-0720-4B14-907E-A69AF8ED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A1498B-B69A-4B53-91C8-4F3D5C892BBD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080204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C300563-D19E-476C-8E42-4DAEFE07C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62408C3-1D85-48FF-AA43-FE983DD74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0F16947-B06E-453E-9461-BAD25F6E6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F22B0AA-2450-4EBF-9292-A08008849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B7E95DB-8897-4227-9A4B-9676437B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93CA4C-77B3-4E8F-B66D-01323DD4DB0F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10674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BF5D80C-B553-4916-B649-E218BE653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2368E21-CD77-4C50-A7DD-3997850FD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F106B62-ED4A-4CCD-B9FA-C22C00FA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F8C0E42-226E-4727-B752-CE1D0D3C7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0685F05-C268-4194-AF3C-73548CB3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22A6FF-2AC7-4D00-9A8F-843A057B6053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74779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AA2A56C-C15E-424C-9269-612A786E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B88752A-F0E1-46EB-81AE-380627DFF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ED69807B-DF1F-4B6B-829A-DB6A86308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304A0C3-D3DF-483D-8195-B26520AD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5AB3BC88-3834-44F7-AD26-4FC3BB293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68E5A92-E4CC-4348-8899-2D1F04C4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F26CB-174A-4445-BF90-3F7C6BD37B9F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522830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52B5985-EDA5-4D83-A1C7-82D0679D6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F4C6AE1-653A-4C22-8DE0-EC2DD22FB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9181CCDC-F6C4-416E-BA2C-D7F8A6E6F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36B5EAFE-781F-4B33-B127-D66B8799BA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2358638D-AAD4-49FF-A8B2-EDA57EE24E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E9AD3C00-5554-44F9-8178-73FC1191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BBEAA7F6-87E0-4286-960F-FCE5D6CF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140D0840-334A-4CD5-ABF3-971FB078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1F8211-693B-4BDC-95BE-90EC8F5CC835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195735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E6024B2-05ED-4395-93A1-09107A05E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9C73DAB9-C64A-4ABD-8E52-31C172C54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DF3C6575-5F17-47DC-B606-BB400985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2CBA917F-79F5-4B10-A87F-17F514C0C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84883A-B3EC-465E-97F8-575E4665A4AF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131799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ACA65F7C-5FAF-48DD-8AA0-1CBD13435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3C728133-0290-46EB-BA4B-FBB780DC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BFDCF69-AD17-48BC-A4CB-906F7628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6868A7-F1F4-4A84-BC55-6C3332B46D64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882382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6622F72-696C-4A57-AAAC-73348EA9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AE7BF1D-1856-4FFE-A110-864E7E2FC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9E972AF4-58CE-415A-B958-6B5973410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B7B7CF41-A9F6-4153-879A-ECA3C4ADD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4A638008-65CE-4BC2-BA0E-CA5A8968F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36213C74-EF06-4319-967C-27210B062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FED0C4-2909-4C23-B55C-28BC5CC87C27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4163724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5B3FAAA-205B-4144-8AA4-744E307A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3D48114A-9054-4CC9-9271-B0A9106D8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93C1214-062C-4FDD-A999-0F9D3FEA9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A96C28B-57B3-4B7C-8769-4DD6804C6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CC2CC11-6EF6-4248-A2B5-FB71487C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97AFCE93-8E00-4D59-AF77-A8615410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1C754B-43B1-4D4A-880E-09DFCA12BCA5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20939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B3449F5-D6BC-4CE8-96B1-F8E159C3D8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E9DE330-3919-4767-A0E3-B90A5089AD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text styles</a:t>
            </a:r>
          </a:p>
          <a:p>
            <a:pPr lvl="1"/>
            <a:r>
              <a:rPr lang="en-US" altLang="vi-VN"/>
              <a:t>Second level</a:t>
            </a:r>
          </a:p>
          <a:p>
            <a:pPr lvl="2"/>
            <a:r>
              <a:rPr lang="en-US" altLang="vi-VN"/>
              <a:t>Third level</a:t>
            </a:r>
          </a:p>
          <a:p>
            <a:pPr lvl="3"/>
            <a:r>
              <a:rPr lang="en-US" altLang="vi-VN"/>
              <a:t>Fourth level</a:t>
            </a:r>
          </a:p>
          <a:p>
            <a:pPr lvl="4"/>
            <a:r>
              <a:rPr lang="en-US" altLang="vi-VN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9CA69E3-5D9A-401F-B076-7FA8F65113F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vi-V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5C4602D-30CD-4F14-BD9B-9DD34B24196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vi-V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30C1BEE-F5B7-4883-82AB-06A09C1DA45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0A18327-25C5-453D-8B08-18F02348CA6E}" type="slidenum">
              <a:rPr lang="en-US" altLang="vi-VN"/>
              <a:pPr/>
              <a:t>‹#›</a:t>
            </a:fld>
            <a:endParaRPr lang="en-US" alt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1.gi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47.jpe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1.gif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.gif"/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11" Type="http://schemas.openxmlformats.org/officeDocument/2006/relationships/image" Target="../media/image63.png"/><Relationship Id="rId5" Type="http://schemas.openxmlformats.org/officeDocument/2006/relationships/image" Target="../media/image58.jpeg"/><Relationship Id="rId10" Type="http://schemas.openxmlformats.org/officeDocument/2006/relationships/image" Target="../media/image62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6.jpeg"/><Relationship Id="rId7" Type="http://schemas.openxmlformats.org/officeDocument/2006/relationships/image" Target="../media/image67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.gif"/><Relationship Id="rId5" Type="http://schemas.openxmlformats.org/officeDocument/2006/relationships/image" Target="../media/image52.png"/><Relationship Id="rId10" Type="http://schemas.openxmlformats.org/officeDocument/2006/relationships/image" Target="../media/image62.png"/><Relationship Id="rId4" Type="http://schemas.openxmlformats.org/officeDocument/2006/relationships/image" Target="../media/image47.jpe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.gif"/><Relationship Id="rId3" Type="http://schemas.openxmlformats.org/officeDocument/2006/relationships/image" Target="../media/image53.png"/><Relationship Id="rId7" Type="http://schemas.openxmlformats.org/officeDocument/2006/relationships/image" Target="../media/image52.png"/><Relationship Id="rId12" Type="http://schemas.openxmlformats.org/officeDocument/2006/relationships/image" Target="../media/image64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63.png"/><Relationship Id="rId5" Type="http://schemas.openxmlformats.org/officeDocument/2006/relationships/image" Target="../media/image69.jpeg"/><Relationship Id="rId10" Type="http://schemas.openxmlformats.org/officeDocument/2006/relationships/image" Target="../media/image62.png"/><Relationship Id="rId4" Type="http://schemas.openxmlformats.org/officeDocument/2006/relationships/image" Target="../media/image68.jpe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image" Target="../media/image72.jpeg"/><Relationship Id="rId7" Type="http://schemas.openxmlformats.org/officeDocument/2006/relationships/image" Target="../media/image74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eg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.gif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1.jpeg"/><Relationship Id="rId7" Type="http://schemas.openxmlformats.org/officeDocument/2006/relationships/image" Target="../media/image82.png"/><Relationship Id="rId12" Type="http://schemas.openxmlformats.org/officeDocument/2006/relationships/image" Target="../media/image1.gif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11" Type="http://schemas.openxmlformats.org/officeDocument/2006/relationships/image" Target="../media/image86.png"/><Relationship Id="rId5" Type="http://schemas.openxmlformats.org/officeDocument/2006/relationships/image" Target="../media/image52.png"/><Relationship Id="rId10" Type="http://schemas.openxmlformats.org/officeDocument/2006/relationships/image" Target="../media/image85.png"/><Relationship Id="rId4" Type="http://schemas.openxmlformats.org/officeDocument/2006/relationships/image" Target="../media/image53.png"/><Relationship Id="rId9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image" Target="../media/image88.jpeg"/><Relationship Id="rId7" Type="http://schemas.openxmlformats.org/officeDocument/2006/relationships/image" Target="../media/image89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1.jpeg"/><Relationship Id="rId7" Type="http://schemas.openxmlformats.org/officeDocument/2006/relationships/image" Target="../media/image93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eg"/><Relationship Id="rId5" Type="http://schemas.openxmlformats.org/officeDocument/2006/relationships/image" Target="../media/image52.png"/><Relationship Id="rId4" Type="http://schemas.openxmlformats.org/officeDocument/2006/relationships/image" Target="../media/image53.png"/><Relationship Id="rId9" Type="http://schemas.openxmlformats.org/officeDocument/2006/relationships/image" Target="../media/image1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7" Type="http://schemas.openxmlformats.org/officeDocument/2006/relationships/image" Target="../media/image1.gif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1.jpeg"/><Relationship Id="rId7" Type="http://schemas.openxmlformats.org/officeDocument/2006/relationships/image" Target="../media/image97.jpeg"/><Relationship Id="rId12" Type="http://schemas.openxmlformats.org/officeDocument/2006/relationships/image" Target="../media/image1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104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102.jpeg"/><Relationship Id="rId9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.gif"/><Relationship Id="rId3" Type="http://schemas.openxmlformats.org/officeDocument/2006/relationships/image" Target="../media/image61.png"/><Relationship Id="rId7" Type="http://schemas.openxmlformats.org/officeDocument/2006/relationships/image" Target="../media/image57.png"/><Relationship Id="rId12" Type="http://schemas.openxmlformats.org/officeDocument/2006/relationships/image" Target="../media/image10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jpeg"/><Relationship Id="rId11" Type="http://schemas.openxmlformats.org/officeDocument/2006/relationships/image" Target="../media/image64.png"/><Relationship Id="rId5" Type="http://schemas.openxmlformats.org/officeDocument/2006/relationships/image" Target="../media/image107.jpeg"/><Relationship Id="rId10" Type="http://schemas.openxmlformats.org/officeDocument/2006/relationships/image" Target="../media/image63.png"/><Relationship Id="rId4" Type="http://schemas.openxmlformats.org/officeDocument/2006/relationships/image" Target="../media/image106.jpeg"/><Relationship Id="rId9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10.png"/><Relationship Id="rId7" Type="http://schemas.openxmlformats.org/officeDocument/2006/relationships/image" Target="../media/image114.jpeg"/><Relationship Id="rId12" Type="http://schemas.openxmlformats.org/officeDocument/2006/relationships/image" Target="../media/image1.gi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jpeg"/><Relationship Id="rId11" Type="http://schemas.openxmlformats.org/officeDocument/2006/relationships/image" Target="../media/image117.png"/><Relationship Id="rId5" Type="http://schemas.openxmlformats.org/officeDocument/2006/relationships/image" Target="../media/image112.jpeg"/><Relationship Id="rId10" Type="http://schemas.openxmlformats.org/officeDocument/2006/relationships/image" Target="../media/image116.png"/><Relationship Id="rId4" Type="http://schemas.openxmlformats.org/officeDocument/2006/relationships/image" Target="../media/image111.jpeg"/><Relationship Id="rId9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7" Type="http://schemas.openxmlformats.org/officeDocument/2006/relationships/image" Target="../media/image1.gif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jpeg"/><Relationship Id="rId5" Type="http://schemas.openxmlformats.org/officeDocument/2006/relationships/image" Target="../media/image100.png"/><Relationship Id="rId4" Type="http://schemas.openxmlformats.org/officeDocument/2006/relationships/image" Target="../media/image114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1.gif"/><Relationship Id="rId3" Type="http://schemas.openxmlformats.org/officeDocument/2006/relationships/image" Target="../media/image122.jpeg"/><Relationship Id="rId7" Type="http://schemas.openxmlformats.org/officeDocument/2006/relationships/image" Target="../media/image61.png"/><Relationship Id="rId12" Type="http://schemas.openxmlformats.org/officeDocument/2006/relationships/image" Target="../media/image64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jpeg"/><Relationship Id="rId11" Type="http://schemas.openxmlformats.org/officeDocument/2006/relationships/image" Target="../media/image63.png"/><Relationship Id="rId5" Type="http://schemas.openxmlformats.org/officeDocument/2006/relationships/image" Target="../media/image100.png"/><Relationship Id="rId10" Type="http://schemas.openxmlformats.org/officeDocument/2006/relationships/image" Target="../media/image52.png"/><Relationship Id="rId4" Type="http://schemas.openxmlformats.org/officeDocument/2006/relationships/image" Target="../media/image114.jpeg"/><Relationship Id="rId9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.gif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1.png"/><Relationship Id="rId4" Type="http://schemas.openxmlformats.org/officeDocument/2006/relationships/image" Target="../media/image12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image" Target="../media/image127.jpeg"/><Relationship Id="rId7" Type="http://schemas.openxmlformats.org/officeDocument/2006/relationships/image" Target="../media/image131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3.jpeg"/><Relationship Id="rId7" Type="http://schemas.openxmlformats.org/officeDocument/2006/relationships/image" Target="../media/image136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jpeg"/><Relationship Id="rId4" Type="http://schemas.openxmlformats.org/officeDocument/2006/relationships/image" Target="../media/image98.jpeg"/><Relationship Id="rId9" Type="http://schemas.openxmlformats.org/officeDocument/2006/relationships/image" Target="../media/image1.gi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jpeg"/><Relationship Id="rId7" Type="http://schemas.openxmlformats.org/officeDocument/2006/relationships/image" Target="../media/image141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Relationship Id="rId9" Type="http://schemas.openxmlformats.org/officeDocument/2006/relationships/image" Target="../media/image1.gi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43.jpeg"/><Relationship Id="rId7" Type="http://schemas.openxmlformats.org/officeDocument/2006/relationships/image" Target="../media/image55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1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image" Target="../media/image15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.gif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8662B92F-4E8C-4618-AE05-4B48AE2A3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990600"/>
            <a:ext cx="7239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600" b="1">
                <a:solidFill>
                  <a:schemeClr val="bg1"/>
                </a:solidFill>
                <a:latin typeface="VNI-Helve" pitchFamily="2" charset="0"/>
              </a:rPr>
              <a:t>TRÖÔØNG ÑAÏI HOÏC Y KHOA PHAÏM NGOÏC THAÏCH</a:t>
            </a: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CF0B7873-E7A2-4D3C-B2AB-D8493E5AA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0300" y="5105400"/>
            <a:ext cx="457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2400" b="1">
                <a:solidFill>
                  <a:schemeClr val="bg1"/>
                </a:solidFill>
                <a:latin typeface="VNI-Helve" pitchFamily="2" charset="0"/>
              </a:rPr>
              <a:t>TS.BS. PHAÏM ÑAÊNG DIEÄU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0C049B9-D333-48CE-8FDF-8942AB2361A0}"/>
              </a:ext>
            </a:extLst>
          </p:cNvPr>
          <p:cNvSpPr/>
          <p:nvPr/>
        </p:nvSpPr>
        <p:spPr>
          <a:xfrm>
            <a:off x="1175255" y="2283438"/>
            <a:ext cx="6796502" cy="92208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4400" b="1">
                <a:solidFill>
                  <a:srgbClr val="000000"/>
                </a:solidFill>
              </a:rPr>
              <a:t>CƠ CHI TRÊN</a:t>
            </a:r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82C19567-7CE1-46A2-A28C-0880799766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733800"/>
            <a:ext cx="969963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307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>
            <a:extLst>
              <a:ext uri="{FF2B5EF4-FFF2-40B4-BE49-F238E27FC236}">
                <a16:creationId xmlns:a16="http://schemas.microsoft.com/office/drawing/2014/main" id="{30D8E395-A2BC-4F81-8EF2-D0655F3B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8" y="2286000"/>
            <a:ext cx="2227262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3" name="Picture 7">
            <a:extLst>
              <a:ext uri="{FF2B5EF4-FFF2-40B4-BE49-F238E27FC236}">
                <a16:creationId xmlns:a16="http://schemas.microsoft.com/office/drawing/2014/main" id="{8DFF8A9D-77F2-4465-811A-3B86D272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86000"/>
            <a:ext cx="2438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FA8DBACF-2BAD-4585-9DC4-09FA12C1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5"/>
          <a:stretch>
            <a:fillRect/>
          </a:stretch>
        </p:blipFill>
        <p:spPr bwMode="auto">
          <a:xfrm>
            <a:off x="3581400" y="2295525"/>
            <a:ext cx="245745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5" name="Picture 9">
            <a:extLst>
              <a:ext uri="{FF2B5EF4-FFF2-40B4-BE49-F238E27FC236}">
                <a16:creationId xmlns:a16="http://schemas.microsoft.com/office/drawing/2014/main" id="{76491899-AE65-40B1-9453-9E4E9CCFE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01492">
            <a:off x="1193800" y="2206625"/>
            <a:ext cx="10668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>
            <a:extLst>
              <a:ext uri="{FF2B5EF4-FFF2-40B4-BE49-F238E27FC236}">
                <a16:creationId xmlns:a16="http://schemas.microsoft.com/office/drawing/2014/main" id="{53C6BE5C-3338-4390-B9BB-CDD804D2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1283" flipH="1">
            <a:off x="6811963" y="2344738"/>
            <a:ext cx="1544637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47" name="Group 11">
            <a:extLst>
              <a:ext uri="{FF2B5EF4-FFF2-40B4-BE49-F238E27FC236}">
                <a16:creationId xmlns:a16="http://schemas.microsoft.com/office/drawing/2014/main" id="{CB60F81C-0A12-4D89-93D6-574A0526A1DC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2262188"/>
            <a:ext cx="1968500" cy="1966912"/>
            <a:chOff x="2064" y="1448"/>
            <a:chExt cx="1240" cy="1239"/>
          </a:xfrm>
        </p:grpSpPr>
        <p:pic>
          <p:nvPicPr>
            <p:cNvPr id="14348" name="Picture 12">
              <a:extLst>
                <a:ext uri="{FF2B5EF4-FFF2-40B4-BE49-F238E27FC236}">
                  <a16:creationId xmlns:a16="http://schemas.microsoft.com/office/drawing/2014/main" id="{F8D88A8E-C234-4AAD-857B-3F2FEB947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28741">
              <a:off x="2064" y="1448"/>
              <a:ext cx="930" cy="1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9" name="Picture 13">
              <a:extLst>
                <a:ext uri="{FF2B5EF4-FFF2-40B4-BE49-F238E27FC236}">
                  <a16:creationId xmlns:a16="http://schemas.microsoft.com/office/drawing/2014/main" id="{AF19D954-65D9-4930-80BA-044008A051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423062">
              <a:off x="2694" y="1485"/>
              <a:ext cx="610" cy="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350" name="Freeform 14">
            <a:extLst>
              <a:ext uri="{FF2B5EF4-FFF2-40B4-BE49-F238E27FC236}">
                <a16:creationId xmlns:a16="http://schemas.microsoft.com/office/drawing/2014/main" id="{377355C7-767B-4AE2-A877-833BCF344AD4}"/>
              </a:ext>
            </a:extLst>
          </p:cNvPr>
          <p:cNvSpPr>
            <a:spLocks/>
          </p:cNvSpPr>
          <p:nvPr/>
        </p:nvSpPr>
        <p:spPr bwMode="auto">
          <a:xfrm>
            <a:off x="1752600" y="2362200"/>
            <a:ext cx="381000" cy="152400"/>
          </a:xfrm>
          <a:custGeom>
            <a:avLst/>
            <a:gdLst>
              <a:gd name="T0" fmla="*/ 240 w 240"/>
              <a:gd name="T1" fmla="*/ 96 h 96"/>
              <a:gd name="T2" fmla="*/ 144 w 240"/>
              <a:gd name="T3" fmla="*/ 48 h 96"/>
              <a:gd name="T4" fmla="*/ 0 w 240"/>
              <a:gd name="T5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96">
                <a:moveTo>
                  <a:pt x="240" y="96"/>
                </a:moveTo>
                <a:cubicBezTo>
                  <a:pt x="212" y="80"/>
                  <a:pt x="184" y="64"/>
                  <a:pt x="144" y="48"/>
                </a:cubicBezTo>
                <a:cubicBezTo>
                  <a:pt x="104" y="32"/>
                  <a:pt x="52" y="16"/>
                  <a:pt x="0" y="0"/>
                </a:cubicBezTo>
              </a:path>
            </a:pathLst>
          </a:cu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4351" name="Freeform 15">
            <a:extLst>
              <a:ext uri="{FF2B5EF4-FFF2-40B4-BE49-F238E27FC236}">
                <a16:creationId xmlns:a16="http://schemas.microsoft.com/office/drawing/2014/main" id="{9C5A631C-00AC-4D4F-A54A-9145803C1506}"/>
              </a:ext>
            </a:extLst>
          </p:cNvPr>
          <p:cNvSpPr>
            <a:spLocks/>
          </p:cNvSpPr>
          <p:nvPr/>
        </p:nvSpPr>
        <p:spPr bwMode="auto">
          <a:xfrm>
            <a:off x="4695825" y="2443163"/>
            <a:ext cx="185738" cy="166687"/>
          </a:xfrm>
          <a:custGeom>
            <a:avLst/>
            <a:gdLst>
              <a:gd name="T0" fmla="*/ 117 w 117"/>
              <a:gd name="T1" fmla="*/ 105 h 105"/>
              <a:gd name="T2" fmla="*/ 48 w 117"/>
              <a:gd name="T3" fmla="*/ 69 h 105"/>
              <a:gd name="T4" fmla="*/ 0 w 117"/>
              <a:gd name="T5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7" h="105">
                <a:moveTo>
                  <a:pt x="117" y="105"/>
                </a:moveTo>
                <a:cubicBezTo>
                  <a:pt x="106" y="99"/>
                  <a:pt x="68" y="87"/>
                  <a:pt x="48" y="69"/>
                </a:cubicBezTo>
                <a:cubicBezTo>
                  <a:pt x="28" y="51"/>
                  <a:pt x="10" y="15"/>
                  <a:pt x="0" y="0"/>
                </a:cubicBezTo>
              </a:path>
            </a:pathLst>
          </a:cu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4352" name="Freeform 16">
            <a:extLst>
              <a:ext uri="{FF2B5EF4-FFF2-40B4-BE49-F238E27FC236}">
                <a16:creationId xmlns:a16="http://schemas.microsoft.com/office/drawing/2014/main" id="{A059F9D4-99CD-457F-AEEA-D80D07186F49}"/>
              </a:ext>
            </a:extLst>
          </p:cNvPr>
          <p:cNvSpPr>
            <a:spLocks/>
          </p:cNvSpPr>
          <p:nvPr/>
        </p:nvSpPr>
        <p:spPr bwMode="auto">
          <a:xfrm>
            <a:off x="1457325" y="2354263"/>
            <a:ext cx="228600" cy="88900"/>
          </a:xfrm>
          <a:custGeom>
            <a:avLst/>
            <a:gdLst>
              <a:gd name="T0" fmla="*/ 144 w 144"/>
              <a:gd name="T1" fmla="*/ 8 h 56"/>
              <a:gd name="T2" fmla="*/ 48 w 144"/>
              <a:gd name="T3" fmla="*/ 8 h 56"/>
              <a:gd name="T4" fmla="*/ 0 w 144"/>
              <a:gd name="T5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" h="56">
                <a:moveTo>
                  <a:pt x="144" y="8"/>
                </a:moveTo>
                <a:cubicBezTo>
                  <a:pt x="108" y="4"/>
                  <a:pt x="72" y="0"/>
                  <a:pt x="48" y="8"/>
                </a:cubicBezTo>
                <a:cubicBezTo>
                  <a:pt x="24" y="16"/>
                  <a:pt x="12" y="36"/>
                  <a:pt x="0" y="56"/>
                </a:cubicBezTo>
              </a:path>
            </a:pathLst>
          </a:custGeom>
          <a:noFill/>
          <a:ln w="254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4353" name="Freeform 17">
            <a:extLst>
              <a:ext uri="{FF2B5EF4-FFF2-40B4-BE49-F238E27FC236}">
                <a16:creationId xmlns:a16="http://schemas.microsoft.com/office/drawing/2014/main" id="{E87BAC39-0701-4264-9030-CD117F1B7D4D}"/>
              </a:ext>
            </a:extLst>
          </p:cNvPr>
          <p:cNvSpPr>
            <a:spLocks/>
          </p:cNvSpPr>
          <p:nvPr/>
        </p:nvSpPr>
        <p:spPr bwMode="auto">
          <a:xfrm>
            <a:off x="4337050" y="2376488"/>
            <a:ext cx="349250" cy="30162"/>
          </a:xfrm>
          <a:custGeom>
            <a:avLst/>
            <a:gdLst>
              <a:gd name="T0" fmla="*/ 220 w 220"/>
              <a:gd name="T1" fmla="*/ 9 h 19"/>
              <a:gd name="T2" fmla="*/ 124 w 220"/>
              <a:gd name="T3" fmla="*/ 1 h 19"/>
              <a:gd name="T4" fmla="*/ 64 w 220"/>
              <a:gd name="T5" fmla="*/ 13 h 19"/>
              <a:gd name="T6" fmla="*/ 0 w 220"/>
              <a:gd name="T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0" h="19">
                <a:moveTo>
                  <a:pt x="220" y="9"/>
                </a:moveTo>
                <a:cubicBezTo>
                  <a:pt x="204" y="8"/>
                  <a:pt x="150" y="0"/>
                  <a:pt x="124" y="1"/>
                </a:cubicBezTo>
                <a:cubicBezTo>
                  <a:pt x="98" y="2"/>
                  <a:pt x="85" y="10"/>
                  <a:pt x="64" y="13"/>
                </a:cubicBezTo>
                <a:cubicBezTo>
                  <a:pt x="43" y="16"/>
                  <a:pt x="13" y="18"/>
                  <a:pt x="0" y="19"/>
                </a:cubicBezTo>
              </a:path>
            </a:pathLst>
          </a:custGeom>
          <a:noFill/>
          <a:ln w="254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4354" name="Freeform 18">
            <a:extLst>
              <a:ext uri="{FF2B5EF4-FFF2-40B4-BE49-F238E27FC236}">
                <a16:creationId xmlns:a16="http://schemas.microsoft.com/office/drawing/2014/main" id="{C6791A9B-F747-48FD-944D-86C10E91B5C3}"/>
              </a:ext>
            </a:extLst>
          </p:cNvPr>
          <p:cNvSpPr>
            <a:spLocks/>
          </p:cNvSpPr>
          <p:nvPr/>
        </p:nvSpPr>
        <p:spPr bwMode="auto">
          <a:xfrm>
            <a:off x="7667625" y="2400300"/>
            <a:ext cx="223838" cy="9525"/>
          </a:xfrm>
          <a:custGeom>
            <a:avLst/>
            <a:gdLst>
              <a:gd name="T0" fmla="*/ 141 w 141"/>
              <a:gd name="T1" fmla="*/ 0 h 6"/>
              <a:gd name="T2" fmla="*/ 69 w 141"/>
              <a:gd name="T3" fmla="*/ 6 h 6"/>
              <a:gd name="T4" fmla="*/ 0 w 141"/>
              <a:gd name="T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1" h="6">
                <a:moveTo>
                  <a:pt x="141" y="0"/>
                </a:moveTo>
                <a:cubicBezTo>
                  <a:pt x="129" y="0"/>
                  <a:pt x="92" y="6"/>
                  <a:pt x="69" y="6"/>
                </a:cubicBezTo>
                <a:cubicBezTo>
                  <a:pt x="46" y="6"/>
                  <a:pt x="14" y="4"/>
                  <a:pt x="0" y="3"/>
                </a:cubicBezTo>
              </a:path>
            </a:pathLst>
          </a:custGeom>
          <a:noFill/>
          <a:ln w="254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4355" name="Freeform 19">
            <a:extLst>
              <a:ext uri="{FF2B5EF4-FFF2-40B4-BE49-F238E27FC236}">
                <a16:creationId xmlns:a16="http://schemas.microsoft.com/office/drawing/2014/main" id="{6FF84FB0-00A5-412F-BF4A-7905CE75335D}"/>
              </a:ext>
            </a:extLst>
          </p:cNvPr>
          <p:cNvSpPr>
            <a:spLocks/>
          </p:cNvSpPr>
          <p:nvPr/>
        </p:nvSpPr>
        <p:spPr bwMode="auto">
          <a:xfrm>
            <a:off x="3886200" y="2413000"/>
            <a:ext cx="438150" cy="254000"/>
          </a:xfrm>
          <a:custGeom>
            <a:avLst/>
            <a:gdLst>
              <a:gd name="T0" fmla="*/ 276 w 276"/>
              <a:gd name="T1" fmla="*/ 0 h 160"/>
              <a:gd name="T2" fmla="*/ 188 w 276"/>
              <a:gd name="T3" fmla="*/ 38 h 160"/>
              <a:gd name="T4" fmla="*/ 96 w 276"/>
              <a:gd name="T5" fmla="*/ 64 h 160"/>
              <a:gd name="T6" fmla="*/ 0 w 276"/>
              <a:gd name="T7" fmla="*/ 1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6" h="160">
                <a:moveTo>
                  <a:pt x="276" y="0"/>
                </a:moveTo>
                <a:cubicBezTo>
                  <a:pt x="261" y="6"/>
                  <a:pt x="218" y="27"/>
                  <a:pt x="188" y="38"/>
                </a:cubicBezTo>
                <a:cubicBezTo>
                  <a:pt x="158" y="49"/>
                  <a:pt x="127" y="44"/>
                  <a:pt x="96" y="64"/>
                </a:cubicBezTo>
                <a:cubicBezTo>
                  <a:pt x="65" y="84"/>
                  <a:pt x="32" y="124"/>
                  <a:pt x="0" y="160"/>
                </a:cubicBezTo>
              </a:path>
            </a:pathLst>
          </a:custGeom>
          <a:noFill/>
          <a:ln w="25400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4356" name="Freeform 20">
            <a:extLst>
              <a:ext uri="{FF2B5EF4-FFF2-40B4-BE49-F238E27FC236}">
                <a16:creationId xmlns:a16="http://schemas.microsoft.com/office/drawing/2014/main" id="{1816662F-C8FE-480B-B556-B1230688859B}"/>
              </a:ext>
            </a:extLst>
          </p:cNvPr>
          <p:cNvSpPr>
            <a:spLocks/>
          </p:cNvSpPr>
          <p:nvPr/>
        </p:nvSpPr>
        <p:spPr bwMode="auto">
          <a:xfrm>
            <a:off x="6918325" y="2395538"/>
            <a:ext cx="676275" cy="163512"/>
          </a:xfrm>
          <a:custGeom>
            <a:avLst/>
            <a:gdLst>
              <a:gd name="T0" fmla="*/ 426 w 426"/>
              <a:gd name="T1" fmla="*/ 9 h 103"/>
              <a:gd name="T2" fmla="*/ 262 w 426"/>
              <a:gd name="T3" fmla="*/ 3 h 103"/>
              <a:gd name="T4" fmla="*/ 152 w 426"/>
              <a:gd name="T5" fmla="*/ 27 h 103"/>
              <a:gd name="T6" fmla="*/ 0 w 426"/>
              <a:gd name="T7" fmla="*/ 10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6" h="103">
                <a:moveTo>
                  <a:pt x="426" y="9"/>
                </a:moveTo>
                <a:cubicBezTo>
                  <a:pt x="399" y="8"/>
                  <a:pt x="308" y="0"/>
                  <a:pt x="262" y="3"/>
                </a:cubicBezTo>
                <a:cubicBezTo>
                  <a:pt x="216" y="6"/>
                  <a:pt x="196" y="10"/>
                  <a:pt x="152" y="27"/>
                </a:cubicBezTo>
                <a:cubicBezTo>
                  <a:pt x="108" y="44"/>
                  <a:pt x="32" y="87"/>
                  <a:pt x="0" y="103"/>
                </a:cubicBezTo>
              </a:path>
            </a:pathLst>
          </a:custGeom>
          <a:noFill/>
          <a:ln w="25400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4357" name="Freeform 21">
            <a:extLst>
              <a:ext uri="{FF2B5EF4-FFF2-40B4-BE49-F238E27FC236}">
                <a16:creationId xmlns:a16="http://schemas.microsoft.com/office/drawing/2014/main" id="{F75D3DFD-A6EC-4AEF-BF2B-797B03230CEA}"/>
              </a:ext>
            </a:extLst>
          </p:cNvPr>
          <p:cNvSpPr>
            <a:spLocks/>
          </p:cNvSpPr>
          <p:nvPr/>
        </p:nvSpPr>
        <p:spPr bwMode="auto">
          <a:xfrm>
            <a:off x="1252538" y="3736975"/>
            <a:ext cx="123825" cy="619125"/>
          </a:xfrm>
          <a:custGeom>
            <a:avLst/>
            <a:gdLst>
              <a:gd name="T0" fmla="*/ 3 w 78"/>
              <a:gd name="T1" fmla="*/ 91 h 390"/>
              <a:gd name="T2" fmla="*/ 15 w 78"/>
              <a:gd name="T3" fmla="*/ 382 h 390"/>
              <a:gd name="T4" fmla="*/ 75 w 78"/>
              <a:gd name="T5" fmla="*/ 46 h 390"/>
              <a:gd name="T6" fmla="*/ 33 w 78"/>
              <a:gd name="T7" fmla="*/ 106 h 390"/>
              <a:gd name="T8" fmla="*/ 3 w 78"/>
              <a:gd name="T9" fmla="*/ 91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" h="390">
                <a:moveTo>
                  <a:pt x="3" y="91"/>
                </a:moveTo>
                <a:cubicBezTo>
                  <a:pt x="0" y="137"/>
                  <a:pt x="3" y="390"/>
                  <a:pt x="15" y="382"/>
                </a:cubicBezTo>
                <a:cubicBezTo>
                  <a:pt x="31" y="374"/>
                  <a:pt x="72" y="92"/>
                  <a:pt x="75" y="46"/>
                </a:cubicBezTo>
                <a:cubicBezTo>
                  <a:pt x="78" y="0"/>
                  <a:pt x="45" y="98"/>
                  <a:pt x="33" y="106"/>
                </a:cubicBezTo>
                <a:cubicBezTo>
                  <a:pt x="21" y="114"/>
                  <a:pt x="6" y="45"/>
                  <a:pt x="3" y="91"/>
                </a:cubicBezTo>
                <a:close/>
              </a:path>
            </a:pathLst>
          </a:custGeom>
          <a:solidFill>
            <a:srgbClr val="00FFFF">
              <a:alpha val="44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4358" name="Freeform 22">
            <a:extLst>
              <a:ext uri="{FF2B5EF4-FFF2-40B4-BE49-F238E27FC236}">
                <a16:creationId xmlns:a16="http://schemas.microsoft.com/office/drawing/2014/main" id="{FF774645-B020-4B64-858B-D0D0F8B1F056}"/>
              </a:ext>
            </a:extLst>
          </p:cNvPr>
          <p:cNvSpPr>
            <a:spLocks/>
          </p:cNvSpPr>
          <p:nvPr/>
        </p:nvSpPr>
        <p:spPr bwMode="auto">
          <a:xfrm>
            <a:off x="4392613" y="3770313"/>
            <a:ext cx="163512" cy="595312"/>
          </a:xfrm>
          <a:custGeom>
            <a:avLst/>
            <a:gdLst>
              <a:gd name="T0" fmla="*/ 26 w 103"/>
              <a:gd name="T1" fmla="*/ 58 h 375"/>
              <a:gd name="T2" fmla="*/ 11 w 103"/>
              <a:gd name="T3" fmla="*/ 373 h 375"/>
              <a:gd name="T4" fmla="*/ 95 w 103"/>
              <a:gd name="T5" fmla="*/ 43 h 375"/>
              <a:gd name="T6" fmla="*/ 56 w 103"/>
              <a:gd name="T7" fmla="*/ 115 h 375"/>
              <a:gd name="T8" fmla="*/ 26 w 103"/>
              <a:gd name="T9" fmla="*/ 58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" h="375">
                <a:moveTo>
                  <a:pt x="26" y="58"/>
                </a:moveTo>
                <a:cubicBezTo>
                  <a:pt x="18" y="101"/>
                  <a:pt x="0" y="375"/>
                  <a:pt x="11" y="373"/>
                </a:cubicBezTo>
                <a:cubicBezTo>
                  <a:pt x="27" y="365"/>
                  <a:pt x="87" y="86"/>
                  <a:pt x="95" y="43"/>
                </a:cubicBezTo>
                <a:cubicBezTo>
                  <a:pt x="103" y="0"/>
                  <a:pt x="67" y="113"/>
                  <a:pt x="56" y="115"/>
                </a:cubicBezTo>
                <a:cubicBezTo>
                  <a:pt x="45" y="117"/>
                  <a:pt x="34" y="15"/>
                  <a:pt x="26" y="58"/>
                </a:cubicBezTo>
                <a:close/>
              </a:path>
            </a:pathLst>
          </a:custGeom>
          <a:solidFill>
            <a:srgbClr val="00FFFF">
              <a:alpha val="44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6003F15-50D8-41BB-A9DD-6F932F54517E}"/>
              </a:ext>
            </a:extLst>
          </p:cNvPr>
          <p:cNvSpPr/>
          <p:nvPr/>
        </p:nvSpPr>
        <p:spPr>
          <a:xfrm>
            <a:off x="122175" y="291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EFA01ED9-F985-4D97-A212-A284792D70D6}"/>
              </a:ext>
            </a:extLst>
          </p:cNvPr>
          <p:cNvSpPr/>
          <p:nvPr/>
        </p:nvSpPr>
        <p:spPr>
          <a:xfrm>
            <a:off x="3093975" y="291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4256A9DF-EA5B-4EA7-820D-0059CF7F0347}"/>
              </a:ext>
            </a:extLst>
          </p:cNvPr>
          <p:cNvSpPr/>
          <p:nvPr/>
        </p:nvSpPr>
        <p:spPr>
          <a:xfrm>
            <a:off x="6065579" y="2912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0FCC40E2-03E7-47A2-842F-31A575E94258}"/>
              </a:ext>
            </a:extLst>
          </p:cNvPr>
          <p:cNvSpPr/>
          <p:nvPr/>
        </p:nvSpPr>
        <p:spPr>
          <a:xfrm>
            <a:off x="122175" y="672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A0D32B59-0323-496A-B362-7B6006362075}"/>
              </a:ext>
            </a:extLst>
          </p:cNvPr>
          <p:cNvSpPr/>
          <p:nvPr/>
        </p:nvSpPr>
        <p:spPr>
          <a:xfrm>
            <a:off x="3093975" y="672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27D33ADE-006B-4D46-B459-2CA1CE0ADA3F}"/>
              </a:ext>
            </a:extLst>
          </p:cNvPr>
          <p:cNvSpPr/>
          <p:nvPr/>
        </p:nvSpPr>
        <p:spPr>
          <a:xfrm>
            <a:off x="6065775" y="672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pic>
        <p:nvPicPr>
          <p:cNvPr id="14381" name="Picture 45">
            <a:extLst>
              <a:ext uri="{FF2B5EF4-FFF2-40B4-BE49-F238E27FC236}">
                <a16:creationId xmlns:a16="http://schemas.microsoft.com/office/drawing/2014/main" id="{83410293-6EAD-412B-B5E9-0D60C0BEE0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76200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84" name="Group 48">
            <a:extLst>
              <a:ext uri="{FF2B5EF4-FFF2-40B4-BE49-F238E27FC236}">
                <a16:creationId xmlns:a16="http://schemas.microsoft.com/office/drawing/2014/main" id="{63F0D4A3-53AF-4806-9994-5721590DB891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219200"/>
            <a:ext cx="1447800" cy="317500"/>
            <a:chOff x="720" y="864"/>
            <a:chExt cx="912" cy="200"/>
          </a:xfrm>
        </p:grpSpPr>
        <p:sp>
          <p:nvSpPr>
            <p:cNvPr id="14382" name="AutoShape 4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5777B58F-6018-43A6-9BF6-2527633EE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14383" name="Text Box 47">
              <a:extLst>
                <a:ext uri="{FF2B5EF4-FFF2-40B4-BE49-F238E27FC236}">
                  <a16:creationId xmlns:a16="http://schemas.microsoft.com/office/drawing/2014/main" id="{8383FA2C-5B87-4A47-9FBB-7E6C5305E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ĐEN TA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20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20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20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20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20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20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5" dur="20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20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>
            <a:extLst>
              <a:ext uri="{FF2B5EF4-FFF2-40B4-BE49-F238E27FC236}">
                <a16:creationId xmlns:a16="http://schemas.microsoft.com/office/drawing/2014/main" id="{4FA4E91C-7A54-4122-84FE-C045F6F60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2463800"/>
            <a:ext cx="22479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>
            <a:extLst>
              <a:ext uri="{FF2B5EF4-FFF2-40B4-BE49-F238E27FC236}">
                <a16:creationId xmlns:a16="http://schemas.microsoft.com/office/drawing/2014/main" id="{5C3871E8-51C4-4FD9-8F69-F0BC9A7D8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25" y="2771775"/>
            <a:ext cx="86677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1B17F417-0AF3-42E2-80EB-68BE25825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01492">
            <a:off x="6565900" y="2425700"/>
            <a:ext cx="10668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9">
            <a:extLst>
              <a:ext uri="{FF2B5EF4-FFF2-40B4-BE49-F238E27FC236}">
                <a16:creationId xmlns:a16="http://schemas.microsoft.com/office/drawing/2014/main" id="{CCEA2556-5F22-44C7-914A-5B100B5F3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64100">
            <a:off x="4772025" y="1006475"/>
            <a:ext cx="86677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>
            <a:extLst>
              <a:ext uri="{FF2B5EF4-FFF2-40B4-BE49-F238E27FC236}">
                <a16:creationId xmlns:a16="http://schemas.microsoft.com/office/drawing/2014/main" id="{7175538B-7CC5-406A-99F8-A3664A5C5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71768">
            <a:off x="5751513" y="1903413"/>
            <a:ext cx="15938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1" name="Picture 11">
            <a:extLst>
              <a:ext uri="{FF2B5EF4-FFF2-40B4-BE49-F238E27FC236}">
                <a16:creationId xmlns:a16="http://schemas.microsoft.com/office/drawing/2014/main" id="{6E212ED7-FA18-4EB9-AFC5-4028D40D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86200"/>
            <a:ext cx="2438400" cy="232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81D2481B-9A95-449E-8B97-3B0B6046E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943350"/>
            <a:ext cx="2209800" cy="208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AB5152C-4FF4-4BC0-AC4E-CC618CC588EE}"/>
              </a:ext>
            </a:extLst>
          </p:cNvPr>
          <p:cNvSpPr/>
          <p:nvPr/>
        </p:nvSpPr>
        <p:spPr>
          <a:xfrm>
            <a:off x="122175" y="291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C898E843-9991-4E15-BCE3-B29C7137490F}"/>
              </a:ext>
            </a:extLst>
          </p:cNvPr>
          <p:cNvSpPr/>
          <p:nvPr/>
        </p:nvSpPr>
        <p:spPr>
          <a:xfrm>
            <a:off x="3093975" y="291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833357A7-1209-403B-85A4-6BB82D3391C3}"/>
              </a:ext>
            </a:extLst>
          </p:cNvPr>
          <p:cNvSpPr/>
          <p:nvPr/>
        </p:nvSpPr>
        <p:spPr>
          <a:xfrm>
            <a:off x="6065579" y="2912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475AED2B-0DB5-401F-B10E-40F3C8C2BF91}"/>
              </a:ext>
            </a:extLst>
          </p:cNvPr>
          <p:cNvSpPr/>
          <p:nvPr/>
        </p:nvSpPr>
        <p:spPr>
          <a:xfrm>
            <a:off x="122175" y="672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652B5691-4FA7-40DF-9895-9DCBB1574178}"/>
              </a:ext>
            </a:extLst>
          </p:cNvPr>
          <p:cNvSpPr/>
          <p:nvPr/>
        </p:nvSpPr>
        <p:spPr>
          <a:xfrm>
            <a:off x="3093975" y="672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CD8FB1BC-F7C7-4E03-823C-50BB6E22F291}"/>
              </a:ext>
            </a:extLst>
          </p:cNvPr>
          <p:cNvSpPr/>
          <p:nvPr/>
        </p:nvSpPr>
        <p:spPr>
          <a:xfrm>
            <a:off x="6065775" y="672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pic>
        <p:nvPicPr>
          <p:cNvPr id="15395" name="Picture 35">
            <a:extLst>
              <a:ext uri="{FF2B5EF4-FFF2-40B4-BE49-F238E27FC236}">
                <a16:creationId xmlns:a16="http://schemas.microsoft.com/office/drawing/2014/main" id="{6AD82D39-7232-44D9-AD58-E6F8DC7546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76200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396" name="Group 36">
            <a:extLst>
              <a:ext uri="{FF2B5EF4-FFF2-40B4-BE49-F238E27FC236}">
                <a16:creationId xmlns:a16="http://schemas.microsoft.com/office/drawing/2014/main" id="{A14DB754-A879-47AE-8342-70683C35C879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066800"/>
            <a:ext cx="1828800" cy="317500"/>
            <a:chOff x="720" y="864"/>
            <a:chExt cx="912" cy="200"/>
          </a:xfrm>
        </p:grpSpPr>
        <p:sp>
          <p:nvSpPr>
            <p:cNvPr id="15397" name="AutoShape 37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303C3D71-8417-4CE6-B379-95441002A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15398" name="Text Box 38">
              <a:extLst>
                <a:ext uri="{FF2B5EF4-FFF2-40B4-BE49-F238E27FC236}">
                  <a16:creationId xmlns:a16="http://schemas.microsoft.com/office/drawing/2014/main" id="{E67E69A9-A4E4-4EBE-8FEA-21D83631C4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ĐEN TA (tt)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>
            <a:extLst>
              <a:ext uri="{FF2B5EF4-FFF2-40B4-BE49-F238E27FC236}">
                <a16:creationId xmlns:a16="http://schemas.microsoft.com/office/drawing/2014/main" id="{5BA9DA00-635B-4A64-9E12-D4B7BF67A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38"/>
          <a:stretch>
            <a:fillRect/>
          </a:stretch>
        </p:blipFill>
        <p:spPr bwMode="auto">
          <a:xfrm>
            <a:off x="533400" y="1600200"/>
            <a:ext cx="274002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1DDD9F11-D2AE-4C0C-9C8C-AAB137BDD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63888"/>
            <a:ext cx="2590800" cy="247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1" name="Rectangle 5">
            <a:extLst>
              <a:ext uri="{FF2B5EF4-FFF2-40B4-BE49-F238E27FC236}">
                <a16:creationId xmlns:a16="http://schemas.microsoft.com/office/drawing/2014/main" id="{AC2F5065-6DC7-40B6-B625-CD1127BF7B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05200" y="1447800"/>
            <a:ext cx="2971800" cy="5334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vi-VN" sz="2000">
                <a:solidFill>
                  <a:schemeClr val="bg1"/>
                </a:solidFill>
              </a:rPr>
              <a:t>Cơ dưới vai</a:t>
            </a:r>
          </a:p>
        </p:txBody>
      </p:sp>
      <p:sp>
        <p:nvSpPr>
          <p:cNvPr id="19462" name="Rectangle 6">
            <a:extLst>
              <a:ext uri="{FF2B5EF4-FFF2-40B4-BE49-F238E27FC236}">
                <a16:creationId xmlns:a16="http://schemas.microsoft.com/office/drawing/2014/main" id="{FE11A1CB-1EB7-4BAE-97C0-567C311DC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438400"/>
            <a:ext cx="2971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vi-VN" sz="2000">
                <a:solidFill>
                  <a:schemeClr val="bg1"/>
                </a:solidFill>
              </a:rPr>
              <a:t>Cơ dưới gai</a:t>
            </a:r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6D939CB9-D58B-43D6-AB23-8653BB7386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28800" y="2590800"/>
            <a:ext cx="1828800" cy="1447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9464" name="Rectangle 8">
            <a:extLst>
              <a:ext uri="{FF2B5EF4-FFF2-40B4-BE49-F238E27FC236}">
                <a16:creationId xmlns:a16="http://schemas.microsoft.com/office/drawing/2014/main" id="{46907873-E4B5-4074-8DD5-B0364E11A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895600"/>
            <a:ext cx="3429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vi-VN" sz="2000">
                <a:solidFill>
                  <a:schemeClr val="bg1"/>
                </a:solidFill>
              </a:rPr>
              <a:t>Cơ tròn bé</a:t>
            </a:r>
          </a:p>
        </p:txBody>
      </p:sp>
      <p:sp>
        <p:nvSpPr>
          <p:cNvPr id="19465" name="Line 9">
            <a:extLst>
              <a:ext uri="{FF2B5EF4-FFF2-40B4-BE49-F238E27FC236}">
                <a16:creationId xmlns:a16="http://schemas.microsoft.com/office/drawing/2014/main" id="{AF1ED135-7021-45E9-9CBA-DBB55FE334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2200" y="3048000"/>
            <a:ext cx="1295400" cy="1143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19466" name="Picture 10">
            <a:extLst>
              <a:ext uri="{FF2B5EF4-FFF2-40B4-BE49-F238E27FC236}">
                <a16:creationId xmlns:a16="http://schemas.microsoft.com/office/drawing/2014/main" id="{3B73A1AA-FF81-4615-8F96-4BB6EB97A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786">
            <a:off x="457200" y="1885950"/>
            <a:ext cx="7048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7" name="Rectangle 11">
            <a:extLst>
              <a:ext uri="{FF2B5EF4-FFF2-40B4-BE49-F238E27FC236}">
                <a16:creationId xmlns:a16="http://schemas.microsoft.com/office/drawing/2014/main" id="{52B54758-F79D-45BB-B602-9D91B872D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1981200"/>
            <a:ext cx="2971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vi-VN" sz="2000">
                <a:solidFill>
                  <a:schemeClr val="bg1"/>
                </a:solidFill>
              </a:rPr>
              <a:t>Cơ trên gai</a:t>
            </a:r>
          </a:p>
        </p:txBody>
      </p:sp>
      <p:sp>
        <p:nvSpPr>
          <p:cNvPr id="19468" name="Line 12">
            <a:extLst>
              <a:ext uri="{FF2B5EF4-FFF2-40B4-BE49-F238E27FC236}">
                <a16:creationId xmlns:a16="http://schemas.microsoft.com/office/drawing/2014/main" id="{88645EB9-8182-432C-9B44-AF6BEE1C42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28800" y="2133600"/>
            <a:ext cx="1828800" cy="1219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9469" name="Line 13">
            <a:extLst>
              <a:ext uri="{FF2B5EF4-FFF2-40B4-BE49-F238E27FC236}">
                <a16:creationId xmlns:a16="http://schemas.microsoft.com/office/drawing/2014/main" id="{96DC122F-AD9E-4CF3-802E-BE0F68F109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1676400"/>
            <a:ext cx="2438400" cy="2667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9470" name="Rectangle 14">
            <a:extLst>
              <a:ext uri="{FF2B5EF4-FFF2-40B4-BE49-F238E27FC236}">
                <a16:creationId xmlns:a16="http://schemas.microsoft.com/office/drawing/2014/main" id="{6D5C483C-3B46-472D-813F-5299C1497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352800"/>
            <a:ext cx="3429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vi-VN" sz="2000">
                <a:solidFill>
                  <a:schemeClr val="bg1"/>
                </a:solidFill>
              </a:rPr>
              <a:t>Cơ tròn lớn</a:t>
            </a:r>
          </a:p>
        </p:txBody>
      </p:sp>
      <p:sp>
        <p:nvSpPr>
          <p:cNvPr id="19471" name="Line 15">
            <a:extLst>
              <a:ext uri="{FF2B5EF4-FFF2-40B4-BE49-F238E27FC236}">
                <a16:creationId xmlns:a16="http://schemas.microsoft.com/office/drawing/2014/main" id="{BE1ADAB0-7EF1-4188-AEA0-95A5201A0B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7400" y="3505200"/>
            <a:ext cx="1600200" cy="1320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630A0F4-D8E1-4BFC-BF92-2D29440C7F4E}"/>
              </a:ext>
            </a:extLst>
          </p:cNvPr>
          <p:cNvSpPr/>
          <p:nvPr/>
        </p:nvSpPr>
        <p:spPr>
          <a:xfrm>
            <a:off x="147575" y="329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8173A1E4-8253-45B6-B97D-207432555E75}"/>
              </a:ext>
            </a:extLst>
          </p:cNvPr>
          <p:cNvSpPr/>
          <p:nvPr/>
        </p:nvSpPr>
        <p:spPr>
          <a:xfrm>
            <a:off x="3119375" y="329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44779D0A-372C-45ED-AB95-FC776E869D63}"/>
              </a:ext>
            </a:extLst>
          </p:cNvPr>
          <p:cNvSpPr/>
          <p:nvPr/>
        </p:nvSpPr>
        <p:spPr>
          <a:xfrm>
            <a:off x="6090979" y="3293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66E7A532-E01A-4F3C-A23B-D52F8A0DA27E}"/>
              </a:ext>
            </a:extLst>
          </p:cNvPr>
          <p:cNvSpPr/>
          <p:nvPr/>
        </p:nvSpPr>
        <p:spPr>
          <a:xfrm>
            <a:off x="147575" y="710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2F5CF003-DCFE-45A8-97CD-C6D546DBBBB9}"/>
              </a:ext>
            </a:extLst>
          </p:cNvPr>
          <p:cNvSpPr/>
          <p:nvPr/>
        </p:nvSpPr>
        <p:spPr>
          <a:xfrm>
            <a:off x="3119375" y="710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26CC3703-1FBD-4DB7-AE63-62717582B9B7}"/>
              </a:ext>
            </a:extLst>
          </p:cNvPr>
          <p:cNvSpPr/>
          <p:nvPr/>
        </p:nvSpPr>
        <p:spPr>
          <a:xfrm>
            <a:off x="6091175" y="710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19498" name="Group 42">
            <a:extLst>
              <a:ext uri="{FF2B5EF4-FFF2-40B4-BE49-F238E27FC236}">
                <a16:creationId xmlns:a16="http://schemas.microsoft.com/office/drawing/2014/main" id="{23EAE5EF-FB77-417C-B23C-2347F0D94111}"/>
              </a:ext>
            </a:extLst>
          </p:cNvPr>
          <p:cNvGrpSpPr>
            <a:grpSpLocks/>
          </p:cNvGrpSpPr>
          <p:nvPr/>
        </p:nvGrpSpPr>
        <p:grpSpPr bwMode="auto">
          <a:xfrm>
            <a:off x="177800" y="1104900"/>
            <a:ext cx="1828800" cy="317500"/>
            <a:chOff x="720" y="864"/>
            <a:chExt cx="912" cy="200"/>
          </a:xfrm>
        </p:grpSpPr>
        <p:sp>
          <p:nvSpPr>
            <p:cNvPr id="19499" name="AutoShape 43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2CB4A9EB-9A45-4047-984E-863C9A036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19500" name="Text Box 44">
              <a:extLst>
                <a:ext uri="{FF2B5EF4-FFF2-40B4-BE49-F238E27FC236}">
                  <a16:creationId xmlns:a16="http://schemas.microsoft.com/office/drawing/2014/main" id="{31ED07B9-D32C-4E43-9743-772A0F1C6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vi-VN" altLang="vi-VN" sz="1400" b="1"/>
            </a:p>
          </p:txBody>
        </p:sp>
      </p:grpSp>
      <p:pic>
        <p:nvPicPr>
          <p:cNvPr id="19501" name="Picture 45">
            <a:extLst>
              <a:ext uri="{FF2B5EF4-FFF2-40B4-BE49-F238E27FC236}">
                <a16:creationId xmlns:a16="http://schemas.microsoft.com/office/drawing/2014/main" id="{5D4FB79A-C137-4BDB-A65D-7C58FEF1FD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114300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 build="p"/>
      <p:bldP spid="19462" grpId="0" build="p"/>
      <p:bldP spid="19464" grpId="0" build="p"/>
      <p:bldP spid="19467" grpId="0" build="p"/>
      <p:bldP spid="1947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>
            <a:extLst>
              <a:ext uri="{FF2B5EF4-FFF2-40B4-BE49-F238E27FC236}">
                <a16:creationId xmlns:a16="http://schemas.microsoft.com/office/drawing/2014/main" id="{79AF7D89-08A0-45FB-8616-716C2B4A5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63888"/>
            <a:ext cx="2590800" cy="247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4" name="Rectangle 4">
            <a:extLst>
              <a:ext uri="{FF2B5EF4-FFF2-40B4-BE49-F238E27FC236}">
                <a16:creationId xmlns:a16="http://schemas.microsoft.com/office/drawing/2014/main" id="{8F16B018-F042-4B2F-A409-A5614809E0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05200" y="1676400"/>
            <a:ext cx="2971800" cy="5334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vi-VN" sz="2000">
                <a:solidFill>
                  <a:schemeClr val="bg1"/>
                </a:solidFill>
              </a:rPr>
              <a:t>Cơ dưới vai</a:t>
            </a:r>
          </a:p>
        </p:txBody>
      </p:sp>
      <p:sp>
        <p:nvSpPr>
          <p:cNvPr id="20485" name="Line 5">
            <a:extLst>
              <a:ext uri="{FF2B5EF4-FFF2-40B4-BE49-F238E27FC236}">
                <a16:creationId xmlns:a16="http://schemas.microsoft.com/office/drawing/2014/main" id="{B24A8F3D-2BD0-4105-A08F-C8517507AB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1905000"/>
            <a:ext cx="2438400" cy="24384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20486" name="Picture 6">
            <a:extLst>
              <a:ext uri="{FF2B5EF4-FFF2-40B4-BE49-F238E27FC236}">
                <a16:creationId xmlns:a16="http://schemas.microsoft.com/office/drawing/2014/main" id="{27786F9A-51A0-4B01-8630-42461AC33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579"/>
          <a:stretch>
            <a:fillRect/>
          </a:stretch>
        </p:blipFill>
        <p:spPr bwMode="auto">
          <a:xfrm>
            <a:off x="914400" y="2390775"/>
            <a:ext cx="3986213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7" name="Freeform 7">
            <a:extLst>
              <a:ext uri="{FF2B5EF4-FFF2-40B4-BE49-F238E27FC236}">
                <a16:creationId xmlns:a16="http://schemas.microsoft.com/office/drawing/2014/main" id="{F28A1166-2547-4100-9E96-9596B7081B9A}"/>
              </a:ext>
            </a:extLst>
          </p:cNvPr>
          <p:cNvSpPr>
            <a:spLocks/>
          </p:cNvSpPr>
          <p:nvPr/>
        </p:nvSpPr>
        <p:spPr bwMode="auto">
          <a:xfrm>
            <a:off x="3225800" y="2803525"/>
            <a:ext cx="1574800" cy="2641600"/>
          </a:xfrm>
          <a:custGeom>
            <a:avLst/>
            <a:gdLst>
              <a:gd name="T0" fmla="*/ 224 w 992"/>
              <a:gd name="T1" fmla="*/ 160 h 1664"/>
              <a:gd name="T2" fmla="*/ 272 w 992"/>
              <a:gd name="T3" fmla="*/ 160 h 1664"/>
              <a:gd name="T4" fmla="*/ 656 w 992"/>
              <a:gd name="T5" fmla="*/ 16 h 1664"/>
              <a:gd name="T6" fmla="*/ 944 w 992"/>
              <a:gd name="T7" fmla="*/ 256 h 1664"/>
              <a:gd name="T8" fmla="*/ 944 w 992"/>
              <a:gd name="T9" fmla="*/ 640 h 1664"/>
              <a:gd name="T10" fmla="*/ 848 w 992"/>
              <a:gd name="T11" fmla="*/ 1120 h 1664"/>
              <a:gd name="T12" fmla="*/ 848 w 992"/>
              <a:gd name="T13" fmla="*/ 1456 h 1664"/>
              <a:gd name="T14" fmla="*/ 656 w 992"/>
              <a:gd name="T15" fmla="*/ 1648 h 1664"/>
              <a:gd name="T16" fmla="*/ 368 w 992"/>
              <a:gd name="T17" fmla="*/ 1552 h 1664"/>
              <a:gd name="T18" fmla="*/ 176 w 992"/>
              <a:gd name="T19" fmla="*/ 1024 h 1664"/>
              <a:gd name="T20" fmla="*/ 32 w 992"/>
              <a:gd name="T21" fmla="*/ 736 h 1664"/>
              <a:gd name="T22" fmla="*/ 32 w 992"/>
              <a:gd name="T23" fmla="*/ 544 h 1664"/>
              <a:gd name="T24" fmla="*/ 224 w 992"/>
              <a:gd name="T25" fmla="*/ 160 h 1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92" h="1664">
                <a:moveTo>
                  <a:pt x="224" y="160"/>
                </a:moveTo>
                <a:cubicBezTo>
                  <a:pt x="264" y="96"/>
                  <a:pt x="200" y="184"/>
                  <a:pt x="272" y="160"/>
                </a:cubicBezTo>
                <a:cubicBezTo>
                  <a:pt x="344" y="136"/>
                  <a:pt x="544" y="0"/>
                  <a:pt x="656" y="16"/>
                </a:cubicBezTo>
                <a:cubicBezTo>
                  <a:pt x="768" y="32"/>
                  <a:pt x="896" y="152"/>
                  <a:pt x="944" y="256"/>
                </a:cubicBezTo>
                <a:cubicBezTo>
                  <a:pt x="992" y="360"/>
                  <a:pt x="960" y="496"/>
                  <a:pt x="944" y="640"/>
                </a:cubicBezTo>
                <a:cubicBezTo>
                  <a:pt x="928" y="784"/>
                  <a:pt x="864" y="984"/>
                  <a:pt x="848" y="1120"/>
                </a:cubicBezTo>
                <a:cubicBezTo>
                  <a:pt x="832" y="1256"/>
                  <a:pt x="880" y="1368"/>
                  <a:pt x="848" y="1456"/>
                </a:cubicBezTo>
                <a:cubicBezTo>
                  <a:pt x="816" y="1544"/>
                  <a:pt x="736" y="1632"/>
                  <a:pt x="656" y="1648"/>
                </a:cubicBezTo>
                <a:cubicBezTo>
                  <a:pt x="576" y="1664"/>
                  <a:pt x="448" y="1656"/>
                  <a:pt x="368" y="1552"/>
                </a:cubicBezTo>
                <a:cubicBezTo>
                  <a:pt x="288" y="1448"/>
                  <a:pt x="232" y="1160"/>
                  <a:pt x="176" y="1024"/>
                </a:cubicBezTo>
                <a:cubicBezTo>
                  <a:pt x="120" y="888"/>
                  <a:pt x="56" y="816"/>
                  <a:pt x="32" y="736"/>
                </a:cubicBezTo>
                <a:cubicBezTo>
                  <a:pt x="8" y="656"/>
                  <a:pt x="0" y="640"/>
                  <a:pt x="32" y="544"/>
                </a:cubicBezTo>
                <a:cubicBezTo>
                  <a:pt x="64" y="448"/>
                  <a:pt x="184" y="224"/>
                  <a:pt x="224" y="160"/>
                </a:cubicBezTo>
                <a:close/>
              </a:path>
            </a:pathLst>
          </a:custGeom>
          <a:solidFill>
            <a:srgbClr val="FF0000">
              <a:alpha val="42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0488" name="Freeform 8">
            <a:extLst>
              <a:ext uri="{FF2B5EF4-FFF2-40B4-BE49-F238E27FC236}">
                <a16:creationId xmlns:a16="http://schemas.microsoft.com/office/drawing/2014/main" id="{ECE0A372-E51E-480A-83EA-E07942CF3632}"/>
              </a:ext>
            </a:extLst>
          </p:cNvPr>
          <p:cNvSpPr>
            <a:spLocks/>
          </p:cNvSpPr>
          <p:nvPr/>
        </p:nvSpPr>
        <p:spPr bwMode="auto">
          <a:xfrm>
            <a:off x="2071688" y="3251200"/>
            <a:ext cx="265112" cy="482600"/>
          </a:xfrm>
          <a:custGeom>
            <a:avLst/>
            <a:gdLst>
              <a:gd name="T0" fmla="*/ 95 w 167"/>
              <a:gd name="T1" fmla="*/ 8 h 304"/>
              <a:gd name="T2" fmla="*/ 7 w 167"/>
              <a:gd name="T3" fmla="*/ 144 h 304"/>
              <a:gd name="T4" fmla="*/ 55 w 167"/>
              <a:gd name="T5" fmla="*/ 288 h 304"/>
              <a:gd name="T6" fmla="*/ 151 w 167"/>
              <a:gd name="T7" fmla="*/ 240 h 304"/>
              <a:gd name="T8" fmla="*/ 151 w 167"/>
              <a:gd name="T9" fmla="*/ 96 h 304"/>
              <a:gd name="T10" fmla="*/ 95 w 167"/>
              <a:gd name="T11" fmla="*/ 8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7" h="304">
                <a:moveTo>
                  <a:pt x="95" y="8"/>
                </a:moveTo>
                <a:cubicBezTo>
                  <a:pt x="71" y="16"/>
                  <a:pt x="14" y="97"/>
                  <a:pt x="7" y="144"/>
                </a:cubicBezTo>
                <a:cubicBezTo>
                  <a:pt x="0" y="191"/>
                  <a:pt x="31" y="272"/>
                  <a:pt x="55" y="288"/>
                </a:cubicBezTo>
                <a:cubicBezTo>
                  <a:pt x="79" y="304"/>
                  <a:pt x="135" y="272"/>
                  <a:pt x="151" y="240"/>
                </a:cubicBezTo>
                <a:cubicBezTo>
                  <a:pt x="167" y="208"/>
                  <a:pt x="160" y="135"/>
                  <a:pt x="151" y="96"/>
                </a:cubicBezTo>
                <a:cubicBezTo>
                  <a:pt x="142" y="57"/>
                  <a:pt x="119" y="0"/>
                  <a:pt x="95" y="8"/>
                </a:cubicBezTo>
                <a:close/>
              </a:path>
            </a:pathLst>
          </a:custGeom>
          <a:solidFill>
            <a:srgbClr val="00FF00">
              <a:alpha val="63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20489" name="Picture 9">
            <a:extLst>
              <a:ext uri="{FF2B5EF4-FFF2-40B4-BE49-F238E27FC236}">
                <a16:creationId xmlns:a16="http://schemas.microsoft.com/office/drawing/2014/main" id="{5FAECB58-3840-444C-B75C-D5A852B65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73"/>
          <a:stretch>
            <a:fillRect/>
          </a:stretch>
        </p:blipFill>
        <p:spPr bwMode="auto">
          <a:xfrm>
            <a:off x="1981200" y="3162300"/>
            <a:ext cx="25908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30295A1-466A-4A02-8250-F46B22D9837E}"/>
              </a:ext>
            </a:extLst>
          </p:cNvPr>
          <p:cNvSpPr/>
          <p:nvPr/>
        </p:nvSpPr>
        <p:spPr>
          <a:xfrm>
            <a:off x="198375" y="3674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1B2EFC23-ECC0-45DC-9DF8-FB55B43C0A4E}"/>
              </a:ext>
            </a:extLst>
          </p:cNvPr>
          <p:cNvSpPr/>
          <p:nvPr/>
        </p:nvSpPr>
        <p:spPr>
          <a:xfrm>
            <a:off x="3170175" y="3674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9FA47283-890F-4CC0-A6A9-E9749B61D412}"/>
              </a:ext>
            </a:extLst>
          </p:cNvPr>
          <p:cNvSpPr/>
          <p:nvPr/>
        </p:nvSpPr>
        <p:spPr>
          <a:xfrm>
            <a:off x="6141779" y="3674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7DB48EA8-B482-4898-ACF1-29C3DE9AB8AA}"/>
              </a:ext>
            </a:extLst>
          </p:cNvPr>
          <p:cNvSpPr/>
          <p:nvPr/>
        </p:nvSpPr>
        <p:spPr>
          <a:xfrm>
            <a:off x="198375" y="7484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C4EB9CE7-B419-4E77-B08A-BC1BF61C0369}"/>
              </a:ext>
            </a:extLst>
          </p:cNvPr>
          <p:cNvSpPr/>
          <p:nvPr/>
        </p:nvSpPr>
        <p:spPr>
          <a:xfrm>
            <a:off x="3170175" y="7484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2179FA73-4595-45A4-9B3B-B531092EEF29}"/>
              </a:ext>
            </a:extLst>
          </p:cNvPr>
          <p:cNvSpPr/>
          <p:nvPr/>
        </p:nvSpPr>
        <p:spPr>
          <a:xfrm>
            <a:off x="6141975" y="7484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20512" name="Group 32">
            <a:extLst>
              <a:ext uri="{FF2B5EF4-FFF2-40B4-BE49-F238E27FC236}">
                <a16:creationId xmlns:a16="http://schemas.microsoft.com/office/drawing/2014/main" id="{5B318762-48B7-47CB-918C-44E4CB9BD15A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143000"/>
            <a:ext cx="1828800" cy="317500"/>
            <a:chOff x="720" y="864"/>
            <a:chExt cx="912" cy="200"/>
          </a:xfrm>
        </p:grpSpPr>
        <p:sp>
          <p:nvSpPr>
            <p:cNvPr id="20513" name="AutoShape 33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C5F9E835-3E10-4E0D-AB2C-76C497816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20514" name="Text Box 34">
              <a:extLst>
                <a:ext uri="{FF2B5EF4-FFF2-40B4-BE49-F238E27FC236}">
                  <a16:creationId xmlns:a16="http://schemas.microsoft.com/office/drawing/2014/main" id="{9D4867DE-2C3E-462C-9B35-F0DD5E3CE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DƯỚI VAI</a:t>
              </a:r>
            </a:p>
          </p:txBody>
        </p:sp>
      </p:grpSp>
      <p:pic>
        <p:nvPicPr>
          <p:cNvPr id="20515" name="Picture 35">
            <a:extLst>
              <a:ext uri="{FF2B5EF4-FFF2-40B4-BE49-F238E27FC236}">
                <a16:creationId xmlns:a16="http://schemas.microsoft.com/office/drawing/2014/main" id="{AB3303EB-843A-493C-B1EE-D4548614A32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152400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>
            <a:extLst>
              <a:ext uri="{FF2B5EF4-FFF2-40B4-BE49-F238E27FC236}">
                <a16:creationId xmlns:a16="http://schemas.microsoft.com/office/drawing/2014/main" id="{4FA0057A-A624-469D-A6BC-62D63DB34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92"/>
          <a:stretch>
            <a:fillRect/>
          </a:stretch>
        </p:blipFill>
        <p:spPr bwMode="auto">
          <a:xfrm>
            <a:off x="1066800" y="2257425"/>
            <a:ext cx="39624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85E45794-8868-4C3F-9C91-4CC3A2CD6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64683">
            <a:off x="3121025" y="2533650"/>
            <a:ext cx="1301750" cy="34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>
            <a:extLst>
              <a:ext uri="{FF2B5EF4-FFF2-40B4-BE49-F238E27FC236}">
                <a16:creationId xmlns:a16="http://schemas.microsoft.com/office/drawing/2014/main" id="{3BFA7884-DA4E-4170-8700-8530EDCDB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4922">
            <a:off x="2100263" y="2206625"/>
            <a:ext cx="16097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1944D810-E005-4327-BD18-0F6329D98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2324100"/>
            <a:ext cx="2133600" cy="8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1" name="Picture 7">
            <a:extLst>
              <a:ext uri="{FF2B5EF4-FFF2-40B4-BE49-F238E27FC236}">
                <a16:creationId xmlns:a16="http://schemas.microsoft.com/office/drawing/2014/main" id="{2E77CBB8-E9AF-4B16-A1DB-90C56ABD5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819400"/>
            <a:ext cx="2946400" cy="248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12" name="Freeform 8">
            <a:extLst>
              <a:ext uri="{FF2B5EF4-FFF2-40B4-BE49-F238E27FC236}">
                <a16:creationId xmlns:a16="http://schemas.microsoft.com/office/drawing/2014/main" id="{54BD7CF1-688E-4EBE-B718-C1BC1E55B39F}"/>
              </a:ext>
            </a:extLst>
          </p:cNvPr>
          <p:cNvSpPr>
            <a:spLocks/>
          </p:cNvSpPr>
          <p:nvPr/>
        </p:nvSpPr>
        <p:spPr bwMode="auto">
          <a:xfrm>
            <a:off x="6642100" y="3505200"/>
            <a:ext cx="1193800" cy="1098550"/>
          </a:xfrm>
          <a:custGeom>
            <a:avLst/>
            <a:gdLst>
              <a:gd name="T0" fmla="*/ 24 w 752"/>
              <a:gd name="T1" fmla="*/ 528 h 692"/>
              <a:gd name="T2" fmla="*/ 168 w 752"/>
              <a:gd name="T3" fmla="*/ 480 h 692"/>
              <a:gd name="T4" fmla="*/ 264 w 752"/>
              <a:gd name="T5" fmla="*/ 432 h 692"/>
              <a:gd name="T6" fmla="*/ 408 w 752"/>
              <a:gd name="T7" fmla="*/ 336 h 692"/>
              <a:gd name="T8" fmla="*/ 504 w 752"/>
              <a:gd name="T9" fmla="*/ 240 h 692"/>
              <a:gd name="T10" fmla="*/ 600 w 752"/>
              <a:gd name="T11" fmla="*/ 96 h 692"/>
              <a:gd name="T12" fmla="*/ 648 w 752"/>
              <a:gd name="T13" fmla="*/ 48 h 692"/>
              <a:gd name="T14" fmla="*/ 696 w 752"/>
              <a:gd name="T15" fmla="*/ 0 h 692"/>
              <a:gd name="T16" fmla="*/ 744 w 752"/>
              <a:gd name="T17" fmla="*/ 48 h 692"/>
              <a:gd name="T18" fmla="*/ 744 w 752"/>
              <a:gd name="T19" fmla="*/ 144 h 692"/>
              <a:gd name="T20" fmla="*/ 696 w 752"/>
              <a:gd name="T21" fmla="*/ 240 h 692"/>
              <a:gd name="T22" fmla="*/ 642 w 752"/>
              <a:gd name="T23" fmla="*/ 378 h 692"/>
              <a:gd name="T24" fmla="*/ 501 w 752"/>
              <a:gd name="T25" fmla="*/ 525 h 692"/>
              <a:gd name="T26" fmla="*/ 405 w 752"/>
              <a:gd name="T27" fmla="*/ 570 h 692"/>
              <a:gd name="T28" fmla="*/ 312 w 752"/>
              <a:gd name="T29" fmla="*/ 624 h 692"/>
              <a:gd name="T30" fmla="*/ 165 w 752"/>
              <a:gd name="T31" fmla="*/ 684 h 692"/>
              <a:gd name="T32" fmla="*/ 72 w 752"/>
              <a:gd name="T33" fmla="*/ 672 h 692"/>
              <a:gd name="T34" fmla="*/ 24 w 752"/>
              <a:gd name="T35" fmla="*/ 624 h 692"/>
              <a:gd name="T36" fmla="*/ 24 w 752"/>
              <a:gd name="T37" fmla="*/ 576 h 692"/>
              <a:gd name="T38" fmla="*/ 24 w 752"/>
              <a:gd name="T39" fmla="*/ 528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52" h="692">
                <a:moveTo>
                  <a:pt x="24" y="528"/>
                </a:moveTo>
                <a:cubicBezTo>
                  <a:pt x="48" y="512"/>
                  <a:pt x="128" y="496"/>
                  <a:pt x="168" y="480"/>
                </a:cubicBezTo>
                <a:cubicBezTo>
                  <a:pt x="208" y="464"/>
                  <a:pt x="224" y="456"/>
                  <a:pt x="264" y="432"/>
                </a:cubicBezTo>
                <a:cubicBezTo>
                  <a:pt x="304" y="408"/>
                  <a:pt x="368" y="368"/>
                  <a:pt x="408" y="336"/>
                </a:cubicBezTo>
                <a:cubicBezTo>
                  <a:pt x="448" y="304"/>
                  <a:pt x="472" y="280"/>
                  <a:pt x="504" y="240"/>
                </a:cubicBezTo>
                <a:cubicBezTo>
                  <a:pt x="536" y="200"/>
                  <a:pt x="576" y="128"/>
                  <a:pt x="600" y="96"/>
                </a:cubicBezTo>
                <a:cubicBezTo>
                  <a:pt x="624" y="64"/>
                  <a:pt x="632" y="64"/>
                  <a:pt x="648" y="48"/>
                </a:cubicBezTo>
                <a:cubicBezTo>
                  <a:pt x="664" y="32"/>
                  <a:pt x="680" y="0"/>
                  <a:pt x="696" y="0"/>
                </a:cubicBezTo>
                <a:cubicBezTo>
                  <a:pt x="712" y="0"/>
                  <a:pt x="736" y="24"/>
                  <a:pt x="744" y="48"/>
                </a:cubicBezTo>
                <a:cubicBezTo>
                  <a:pt x="752" y="72"/>
                  <a:pt x="752" y="112"/>
                  <a:pt x="744" y="144"/>
                </a:cubicBezTo>
                <a:cubicBezTo>
                  <a:pt x="736" y="176"/>
                  <a:pt x="713" y="201"/>
                  <a:pt x="696" y="240"/>
                </a:cubicBezTo>
                <a:cubicBezTo>
                  <a:pt x="679" y="279"/>
                  <a:pt x="674" y="330"/>
                  <a:pt x="642" y="378"/>
                </a:cubicBezTo>
                <a:cubicBezTo>
                  <a:pt x="610" y="426"/>
                  <a:pt x="540" y="493"/>
                  <a:pt x="501" y="525"/>
                </a:cubicBezTo>
                <a:cubicBezTo>
                  <a:pt x="462" y="557"/>
                  <a:pt x="436" y="554"/>
                  <a:pt x="405" y="570"/>
                </a:cubicBezTo>
                <a:cubicBezTo>
                  <a:pt x="374" y="586"/>
                  <a:pt x="352" y="605"/>
                  <a:pt x="312" y="624"/>
                </a:cubicBezTo>
                <a:cubicBezTo>
                  <a:pt x="272" y="643"/>
                  <a:pt x="205" y="676"/>
                  <a:pt x="165" y="684"/>
                </a:cubicBezTo>
                <a:cubicBezTo>
                  <a:pt x="125" y="692"/>
                  <a:pt x="96" y="682"/>
                  <a:pt x="72" y="672"/>
                </a:cubicBezTo>
                <a:cubicBezTo>
                  <a:pt x="48" y="662"/>
                  <a:pt x="32" y="640"/>
                  <a:pt x="24" y="624"/>
                </a:cubicBezTo>
                <a:cubicBezTo>
                  <a:pt x="16" y="608"/>
                  <a:pt x="24" y="592"/>
                  <a:pt x="24" y="576"/>
                </a:cubicBezTo>
                <a:cubicBezTo>
                  <a:pt x="24" y="560"/>
                  <a:pt x="0" y="544"/>
                  <a:pt x="24" y="528"/>
                </a:cubicBezTo>
                <a:close/>
              </a:path>
            </a:pathLst>
          </a:custGeom>
          <a:solidFill>
            <a:srgbClr val="FF00FF">
              <a:alpha val="42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1513" name="Freeform 9">
            <a:extLst>
              <a:ext uri="{FF2B5EF4-FFF2-40B4-BE49-F238E27FC236}">
                <a16:creationId xmlns:a16="http://schemas.microsoft.com/office/drawing/2014/main" id="{F31E9B00-95DD-4C55-9636-CABE7BEB23E5}"/>
              </a:ext>
            </a:extLst>
          </p:cNvPr>
          <p:cNvSpPr>
            <a:spLocks/>
          </p:cNvSpPr>
          <p:nvPr/>
        </p:nvSpPr>
        <p:spPr bwMode="auto">
          <a:xfrm>
            <a:off x="1963738" y="2482850"/>
            <a:ext cx="471487" cy="361950"/>
          </a:xfrm>
          <a:custGeom>
            <a:avLst/>
            <a:gdLst>
              <a:gd name="T0" fmla="*/ 143 w 297"/>
              <a:gd name="T1" fmla="*/ 8 h 228"/>
              <a:gd name="T2" fmla="*/ 59 w 297"/>
              <a:gd name="T3" fmla="*/ 68 h 228"/>
              <a:gd name="T4" fmla="*/ 35 w 297"/>
              <a:gd name="T5" fmla="*/ 227 h 228"/>
              <a:gd name="T6" fmla="*/ 269 w 297"/>
              <a:gd name="T7" fmla="*/ 77 h 228"/>
              <a:gd name="T8" fmla="*/ 203 w 297"/>
              <a:gd name="T9" fmla="*/ 20 h 228"/>
              <a:gd name="T10" fmla="*/ 143 w 297"/>
              <a:gd name="T11" fmla="*/ 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7" h="228">
                <a:moveTo>
                  <a:pt x="143" y="8"/>
                </a:moveTo>
                <a:cubicBezTo>
                  <a:pt x="119" y="16"/>
                  <a:pt x="77" y="31"/>
                  <a:pt x="59" y="68"/>
                </a:cubicBezTo>
                <a:cubicBezTo>
                  <a:pt x="41" y="105"/>
                  <a:pt x="0" y="226"/>
                  <a:pt x="35" y="227"/>
                </a:cubicBezTo>
                <a:cubicBezTo>
                  <a:pt x="70" y="228"/>
                  <a:pt x="241" y="111"/>
                  <a:pt x="269" y="77"/>
                </a:cubicBezTo>
                <a:cubicBezTo>
                  <a:pt x="297" y="43"/>
                  <a:pt x="224" y="31"/>
                  <a:pt x="203" y="20"/>
                </a:cubicBezTo>
                <a:cubicBezTo>
                  <a:pt x="182" y="9"/>
                  <a:pt x="167" y="0"/>
                  <a:pt x="143" y="8"/>
                </a:cubicBezTo>
                <a:close/>
              </a:path>
            </a:pathLst>
          </a:custGeom>
          <a:solidFill>
            <a:srgbClr val="FF0000">
              <a:alpha val="42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1514" name="Freeform 10">
            <a:extLst>
              <a:ext uri="{FF2B5EF4-FFF2-40B4-BE49-F238E27FC236}">
                <a16:creationId xmlns:a16="http://schemas.microsoft.com/office/drawing/2014/main" id="{423958BE-85CE-434D-886B-7234D24794D7}"/>
              </a:ext>
            </a:extLst>
          </p:cNvPr>
          <p:cNvSpPr>
            <a:spLocks/>
          </p:cNvSpPr>
          <p:nvPr/>
        </p:nvSpPr>
        <p:spPr bwMode="auto">
          <a:xfrm>
            <a:off x="4243388" y="2976563"/>
            <a:ext cx="109537" cy="147637"/>
          </a:xfrm>
          <a:custGeom>
            <a:avLst/>
            <a:gdLst>
              <a:gd name="T0" fmla="*/ 6 w 69"/>
              <a:gd name="T1" fmla="*/ 0 h 93"/>
              <a:gd name="T2" fmla="*/ 15 w 69"/>
              <a:gd name="T3" fmla="*/ 45 h 93"/>
              <a:gd name="T4" fmla="*/ 63 w 69"/>
              <a:gd name="T5" fmla="*/ 93 h 93"/>
              <a:gd name="T6" fmla="*/ 54 w 69"/>
              <a:gd name="T7" fmla="*/ 48 h 93"/>
              <a:gd name="T8" fmla="*/ 6 w 69"/>
              <a:gd name="T9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" h="93">
                <a:moveTo>
                  <a:pt x="6" y="0"/>
                </a:moveTo>
                <a:cubicBezTo>
                  <a:pt x="0" y="0"/>
                  <a:pt x="6" y="30"/>
                  <a:pt x="15" y="45"/>
                </a:cubicBezTo>
                <a:cubicBezTo>
                  <a:pt x="23" y="61"/>
                  <a:pt x="57" y="93"/>
                  <a:pt x="63" y="93"/>
                </a:cubicBezTo>
                <a:cubicBezTo>
                  <a:pt x="69" y="93"/>
                  <a:pt x="63" y="63"/>
                  <a:pt x="54" y="48"/>
                </a:cubicBezTo>
                <a:cubicBezTo>
                  <a:pt x="45" y="33"/>
                  <a:pt x="12" y="0"/>
                  <a:pt x="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E1881B-6581-4233-8341-828A8E374547}"/>
              </a:ext>
            </a:extLst>
          </p:cNvPr>
          <p:cNvSpPr/>
          <p:nvPr/>
        </p:nvSpPr>
        <p:spPr>
          <a:xfrm>
            <a:off x="122175" y="291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B92EAA9F-A105-4EFC-B961-B9C2CC5A7424}"/>
              </a:ext>
            </a:extLst>
          </p:cNvPr>
          <p:cNvSpPr/>
          <p:nvPr/>
        </p:nvSpPr>
        <p:spPr>
          <a:xfrm>
            <a:off x="3093975" y="291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38D3D3AF-8D54-4002-A9DF-86E72BDB8B52}"/>
              </a:ext>
            </a:extLst>
          </p:cNvPr>
          <p:cNvSpPr/>
          <p:nvPr/>
        </p:nvSpPr>
        <p:spPr>
          <a:xfrm>
            <a:off x="6065579" y="2912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6BDC97A5-F2D3-4816-A249-4A9AB4D1E56C}"/>
              </a:ext>
            </a:extLst>
          </p:cNvPr>
          <p:cNvSpPr/>
          <p:nvPr/>
        </p:nvSpPr>
        <p:spPr>
          <a:xfrm>
            <a:off x="122175" y="672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11D7FEBF-26A7-4C7C-8C7D-A16788B6030D}"/>
              </a:ext>
            </a:extLst>
          </p:cNvPr>
          <p:cNvSpPr/>
          <p:nvPr/>
        </p:nvSpPr>
        <p:spPr>
          <a:xfrm>
            <a:off x="3093975" y="672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0593F0C5-E74F-41C2-ABE0-8708F72D73B7}"/>
              </a:ext>
            </a:extLst>
          </p:cNvPr>
          <p:cNvSpPr/>
          <p:nvPr/>
        </p:nvSpPr>
        <p:spPr>
          <a:xfrm>
            <a:off x="6065775" y="672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21537" name="Group 33">
            <a:extLst>
              <a:ext uri="{FF2B5EF4-FFF2-40B4-BE49-F238E27FC236}">
                <a16:creationId xmlns:a16="http://schemas.microsoft.com/office/drawing/2014/main" id="{06630990-E054-4124-926B-C86016D8632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066800"/>
            <a:ext cx="1828800" cy="317500"/>
            <a:chOff x="720" y="864"/>
            <a:chExt cx="912" cy="200"/>
          </a:xfrm>
        </p:grpSpPr>
        <p:sp>
          <p:nvSpPr>
            <p:cNvPr id="21538" name="AutoShape 34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7A1E2337-8B1C-475F-9F6B-3BB49948F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21539" name="Text Box 35">
              <a:extLst>
                <a:ext uri="{FF2B5EF4-FFF2-40B4-BE49-F238E27FC236}">
                  <a16:creationId xmlns:a16="http://schemas.microsoft.com/office/drawing/2014/main" id="{822A4A50-AD99-4808-A944-59D8B74862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TRÊN GAI</a:t>
              </a:r>
            </a:p>
          </p:txBody>
        </p:sp>
      </p:grpSp>
      <p:pic>
        <p:nvPicPr>
          <p:cNvPr id="21540" name="Picture 36">
            <a:extLst>
              <a:ext uri="{FF2B5EF4-FFF2-40B4-BE49-F238E27FC236}">
                <a16:creationId xmlns:a16="http://schemas.microsoft.com/office/drawing/2014/main" id="{D988C919-D94E-4F7D-AE8B-8EF5149935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5" y="76200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2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>
            <a:extLst>
              <a:ext uri="{FF2B5EF4-FFF2-40B4-BE49-F238E27FC236}">
                <a16:creationId xmlns:a16="http://schemas.microsoft.com/office/drawing/2014/main" id="{F5F6E11D-2D66-425E-828D-CF605B8A5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92"/>
          <a:stretch>
            <a:fillRect/>
          </a:stretch>
        </p:blipFill>
        <p:spPr bwMode="auto">
          <a:xfrm>
            <a:off x="1066800" y="2105025"/>
            <a:ext cx="39624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C82193DA-8860-440A-A743-A5EF0B0DA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667000"/>
            <a:ext cx="2946400" cy="248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5">
            <a:extLst>
              <a:ext uri="{FF2B5EF4-FFF2-40B4-BE49-F238E27FC236}">
                <a16:creationId xmlns:a16="http://schemas.microsoft.com/office/drawing/2014/main" id="{B3E59193-7352-4817-8A92-1DBF335A5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9508">
            <a:off x="1296988" y="2305050"/>
            <a:ext cx="2817812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4" name="Freeform 6">
            <a:extLst>
              <a:ext uri="{FF2B5EF4-FFF2-40B4-BE49-F238E27FC236}">
                <a16:creationId xmlns:a16="http://schemas.microsoft.com/office/drawing/2014/main" id="{54482C72-5585-48CE-B77A-9BDD04497858}"/>
              </a:ext>
            </a:extLst>
          </p:cNvPr>
          <p:cNvSpPr>
            <a:spLocks/>
          </p:cNvSpPr>
          <p:nvPr/>
        </p:nvSpPr>
        <p:spPr bwMode="auto">
          <a:xfrm>
            <a:off x="7010400" y="3373438"/>
            <a:ext cx="990600" cy="1103312"/>
          </a:xfrm>
          <a:custGeom>
            <a:avLst/>
            <a:gdLst>
              <a:gd name="T0" fmla="*/ 48 w 624"/>
              <a:gd name="T1" fmla="*/ 659 h 695"/>
              <a:gd name="T2" fmla="*/ 192 w 624"/>
              <a:gd name="T3" fmla="*/ 611 h 695"/>
              <a:gd name="T4" fmla="*/ 357 w 624"/>
              <a:gd name="T5" fmla="*/ 497 h 695"/>
              <a:gd name="T6" fmla="*/ 480 w 624"/>
              <a:gd name="T7" fmla="*/ 332 h 695"/>
              <a:gd name="T8" fmla="*/ 507 w 624"/>
              <a:gd name="T9" fmla="*/ 191 h 695"/>
              <a:gd name="T10" fmla="*/ 534 w 624"/>
              <a:gd name="T11" fmla="*/ 26 h 695"/>
              <a:gd name="T12" fmla="*/ 576 w 624"/>
              <a:gd name="T13" fmla="*/ 35 h 695"/>
              <a:gd name="T14" fmla="*/ 624 w 624"/>
              <a:gd name="T15" fmla="*/ 179 h 695"/>
              <a:gd name="T16" fmla="*/ 576 w 624"/>
              <a:gd name="T17" fmla="*/ 371 h 695"/>
              <a:gd name="T18" fmla="*/ 399 w 624"/>
              <a:gd name="T19" fmla="*/ 539 h 695"/>
              <a:gd name="T20" fmla="*/ 237 w 624"/>
              <a:gd name="T21" fmla="*/ 626 h 695"/>
              <a:gd name="T22" fmla="*/ 117 w 624"/>
              <a:gd name="T23" fmla="*/ 686 h 695"/>
              <a:gd name="T24" fmla="*/ 0 w 624"/>
              <a:gd name="T25" fmla="*/ 683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24" h="695">
                <a:moveTo>
                  <a:pt x="48" y="659"/>
                </a:moveTo>
                <a:cubicBezTo>
                  <a:pt x="96" y="651"/>
                  <a:pt x="140" y="638"/>
                  <a:pt x="192" y="611"/>
                </a:cubicBezTo>
                <a:cubicBezTo>
                  <a:pt x="244" y="584"/>
                  <a:pt x="309" y="543"/>
                  <a:pt x="357" y="497"/>
                </a:cubicBezTo>
                <a:cubicBezTo>
                  <a:pt x="405" y="451"/>
                  <a:pt x="455" y="383"/>
                  <a:pt x="480" y="332"/>
                </a:cubicBezTo>
                <a:cubicBezTo>
                  <a:pt x="505" y="281"/>
                  <a:pt x="498" y="242"/>
                  <a:pt x="507" y="191"/>
                </a:cubicBezTo>
                <a:cubicBezTo>
                  <a:pt x="516" y="140"/>
                  <a:pt x="523" y="52"/>
                  <a:pt x="534" y="26"/>
                </a:cubicBezTo>
                <a:cubicBezTo>
                  <a:pt x="545" y="0"/>
                  <a:pt x="561" y="9"/>
                  <a:pt x="576" y="35"/>
                </a:cubicBezTo>
                <a:cubicBezTo>
                  <a:pt x="591" y="61"/>
                  <a:pt x="624" y="123"/>
                  <a:pt x="624" y="179"/>
                </a:cubicBezTo>
                <a:cubicBezTo>
                  <a:pt x="624" y="235"/>
                  <a:pt x="614" y="311"/>
                  <a:pt x="576" y="371"/>
                </a:cubicBezTo>
                <a:cubicBezTo>
                  <a:pt x="538" y="431"/>
                  <a:pt x="456" y="497"/>
                  <a:pt x="399" y="539"/>
                </a:cubicBezTo>
                <a:cubicBezTo>
                  <a:pt x="342" y="581"/>
                  <a:pt x="284" y="601"/>
                  <a:pt x="237" y="626"/>
                </a:cubicBezTo>
                <a:cubicBezTo>
                  <a:pt x="190" y="651"/>
                  <a:pt x="156" y="677"/>
                  <a:pt x="117" y="686"/>
                </a:cubicBezTo>
                <a:cubicBezTo>
                  <a:pt x="78" y="695"/>
                  <a:pt x="24" y="684"/>
                  <a:pt x="0" y="683"/>
                </a:cubicBezTo>
              </a:path>
            </a:pathLst>
          </a:custGeom>
          <a:solidFill>
            <a:srgbClr val="FF00FF">
              <a:alpha val="4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2535" name="Freeform 7">
            <a:extLst>
              <a:ext uri="{FF2B5EF4-FFF2-40B4-BE49-F238E27FC236}">
                <a16:creationId xmlns:a16="http://schemas.microsoft.com/office/drawing/2014/main" id="{E24BB049-DC7F-4A48-ADAB-3F0B40FEABCE}"/>
              </a:ext>
            </a:extLst>
          </p:cNvPr>
          <p:cNvSpPr>
            <a:spLocks/>
          </p:cNvSpPr>
          <p:nvPr/>
        </p:nvSpPr>
        <p:spPr bwMode="auto">
          <a:xfrm>
            <a:off x="2028825" y="2322513"/>
            <a:ext cx="1192213" cy="2319337"/>
          </a:xfrm>
          <a:custGeom>
            <a:avLst/>
            <a:gdLst>
              <a:gd name="T0" fmla="*/ 108 w 751"/>
              <a:gd name="T1" fmla="*/ 1459 h 1461"/>
              <a:gd name="T2" fmla="*/ 72 w 751"/>
              <a:gd name="T3" fmla="*/ 1330 h 1461"/>
              <a:gd name="T4" fmla="*/ 18 w 751"/>
              <a:gd name="T5" fmla="*/ 1030 h 1461"/>
              <a:gd name="T6" fmla="*/ 21 w 751"/>
              <a:gd name="T7" fmla="*/ 703 h 1461"/>
              <a:gd name="T8" fmla="*/ 9 w 751"/>
              <a:gd name="T9" fmla="*/ 385 h 1461"/>
              <a:gd name="T10" fmla="*/ 75 w 751"/>
              <a:gd name="T11" fmla="*/ 262 h 1461"/>
              <a:gd name="T12" fmla="*/ 201 w 751"/>
              <a:gd name="T13" fmla="*/ 214 h 1461"/>
              <a:gd name="T14" fmla="*/ 315 w 751"/>
              <a:gd name="T15" fmla="*/ 157 h 1461"/>
              <a:gd name="T16" fmla="*/ 654 w 751"/>
              <a:gd name="T17" fmla="*/ 31 h 1461"/>
              <a:gd name="T18" fmla="*/ 519 w 751"/>
              <a:gd name="T19" fmla="*/ 346 h 1461"/>
              <a:gd name="T20" fmla="*/ 579 w 751"/>
              <a:gd name="T21" fmla="*/ 592 h 1461"/>
              <a:gd name="T22" fmla="*/ 669 w 751"/>
              <a:gd name="T23" fmla="*/ 589 h 1461"/>
              <a:gd name="T24" fmla="*/ 723 w 751"/>
              <a:gd name="T25" fmla="*/ 622 h 1461"/>
              <a:gd name="T26" fmla="*/ 726 w 751"/>
              <a:gd name="T27" fmla="*/ 676 h 1461"/>
              <a:gd name="T28" fmla="*/ 570 w 751"/>
              <a:gd name="T29" fmla="*/ 877 h 1461"/>
              <a:gd name="T30" fmla="*/ 285 w 751"/>
              <a:gd name="T31" fmla="*/ 1312 h 1461"/>
              <a:gd name="T32" fmla="*/ 108 w 751"/>
              <a:gd name="T33" fmla="*/ 1459 h 1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51" h="1461">
                <a:moveTo>
                  <a:pt x="108" y="1459"/>
                </a:moveTo>
                <a:cubicBezTo>
                  <a:pt x="69" y="1461"/>
                  <a:pt x="87" y="1401"/>
                  <a:pt x="72" y="1330"/>
                </a:cubicBezTo>
                <a:cubicBezTo>
                  <a:pt x="57" y="1259"/>
                  <a:pt x="26" y="1134"/>
                  <a:pt x="18" y="1030"/>
                </a:cubicBezTo>
                <a:cubicBezTo>
                  <a:pt x="10" y="926"/>
                  <a:pt x="22" y="810"/>
                  <a:pt x="21" y="703"/>
                </a:cubicBezTo>
                <a:cubicBezTo>
                  <a:pt x="20" y="596"/>
                  <a:pt x="0" y="458"/>
                  <a:pt x="9" y="385"/>
                </a:cubicBezTo>
                <a:cubicBezTo>
                  <a:pt x="18" y="312"/>
                  <a:pt x="43" y="291"/>
                  <a:pt x="75" y="262"/>
                </a:cubicBezTo>
                <a:cubicBezTo>
                  <a:pt x="107" y="233"/>
                  <a:pt x="161" y="231"/>
                  <a:pt x="201" y="214"/>
                </a:cubicBezTo>
                <a:cubicBezTo>
                  <a:pt x="241" y="197"/>
                  <a:pt x="240" y="187"/>
                  <a:pt x="315" y="157"/>
                </a:cubicBezTo>
                <a:cubicBezTo>
                  <a:pt x="390" y="127"/>
                  <a:pt x="620" y="0"/>
                  <a:pt x="654" y="31"/>
                </a:cubicBezTo>
                <a:cubicBezTo>
                  <a:pt x="688" y="62"/>
                  <a:pt x="531" y="253"/>
                  <a:pt x="519" y="346"/>
                </a:cubicBezTo>
                <a:cubicBezTo>
                  <a:pt x="507" y="439"/>
                  <a:pt x="554" y="552"/>
                  <a:pt x="579" y="592"/>
                </a:cubicBezTo>
                <a:cubicBezTo>
                  <a:pt x="604" y="632"/>
                  <a:pt x="645" y="584"/>
                  <a:pt x="669" y="589"/>
                </a:cubicBezTo>
                <a:cubicBezTo>
                  <a:pt x="693" y="594"/>
                  <a:pt x="714" y="608"/>
                  <a:pt x="723" y="622"/>
                </a:cubicBezTo>
                <a:cubicBezTo>
                  <a:pt x="732" y="636"/>
                  <a:pt x="751" y="634"/>
                  <a:pt x="726" y="676"/>
                </a:cubicBezTo>
                <a:cubicBezTo>
                  <a:pt x="701" y="718"/>
                  <a:pt x="643" y="771"/>
                  <a:pt x="570" y="877"/>
                </a:cubicBezTo>
                <a:cubicBezTo>
                  <a:pt x="497" y="983"/>
                  <a:pt x="362" y="1215"/>
                  <a:pt x="285" y="1312"/>
                </a:cubicBezTo>
                <a:cubicBezTo>
                  <a:pt x="208" y="1409"/>
                  <a:pt x="145" y="1429"/>
                  <a:pt x="108" y="1459"/>
                </a:cubicBezTo>
                <a:close/>
              </a:path>
            </a:pathLst>
          </a:custGeom>
          <a:solidFill>
            <a:srgbClr val="FF0000">
              <a:alpha val="50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2536" name="Freeform 8">
            <a:extLst>
              <a:ext uri="{FF2B5EF4-FFF2-40B4-BE49-F238E27FC236}">
                <a16:creationId xmlns:a16="http://schemas.microsoft.com/office/drawing/2014/main" id="{A92F8A3E-0D60-4532-9225-D9E5AA0F3895}"/>
              </a:ext>
            </a:extLst>
          </p:cNvPr>
          <p:cNvSpPr>
            <a:spLocks/>
          </p:cNvSpPr>
          <p:nvPr/>
        </p:nvSpPr>
        <p:spPr bwMode="auto">
          <a:xfrm>
            <a:off x="4097338" y="2943225"/>
            <a:ext cx="230187" cy="274638"/>
          </a:xfrm>
          <a:custGeom>
            <a:avLst/>
            <a:gdLst>
              <a:gd name="T0" fmla="*/ 101 w 145"/>
              <a:gd name="T1" fmla="*/ 0 h 173"/>
              <a:gd name="T2" fmla="*/ 20 w 145"/>
              <a:gd name="T3" fmla="*/ 90 h 173"/>
              <a:gd name="T4" fmla="*/ 11 w 145"/>
              <a:gd name="T5" fmla="*/ 162 h 173"/>
              <a:gd name="T6" fmla="*/ 86 w 145"/>
              <a:gd name="T7" fmla="*/ 153 h 173"/>
              <a:gd name="T8" fmla="*/ 143 w 145"/>
              <a:gd name="T9" fmla="*/ 42 h 173"/>
              <a:gd name="T10" fmla="*/ 101 w 145"/>
              <a:gd name="T11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5" h="173">
                <a:moveTo>
                  <a:pt x="101" y="0"/>
                </a:moveTo>
                <a:cubicBezTo>
                  <a:pt x="79" y="12"/>
                  <a:pt x="35" y="63"/>
                  <a:pt x="20" y="90"/>
                </a:cubicBezTo>
                <a:cubicBezTo>
                  <a:pt x="5" y="117"/>
                  <a:pt x="0" y="152"/>
                  <a:pt x="11" y="162"/>
                </a:cubicBezTo>
                <a:cubicBezTo>
                  <a:pt x="22" y="172"/>
                  <a:pt x="64" y="173"/>
                  <a:pt x="86" y="153"/>
                </a:cubicBezTo>
                <a:cubicBezTo>
                  <a:pt x="108" y="133"/>
                  <a:pt x="141" y="67"/>
                  <a:pt x="143" y="42"/>
                </a:cubicBezTo>
                <a:cubicBezTo>
                  <a:pt x="145" y="17"/>
                  <a:pt x="110" y="9"/>
                  <a:pt x="101" y="0"/>
                </a:cubicBezTo>
                <a:close/>
              </a:path>
            </a:pathLst>
          </a:custGeom>
          <a:solidFill>
            <a:schemeClr val="accent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2EF69-AD22-4551-B396-DC016B2A45AE}"/>
              </a:ext>
            </a:extLst>
          </p:cNvPr>
          <p:cNvSpPr/>
          <p:nvPr/>
        </p:nvSpPr>
        <p:spPr>
          <a:xfrm>
            <a:off x="185675" y="354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73C2C3D4-D28D-4E34-B8A3-B9F34951D1E4}"/>
              </a:ext>
            </a:extLst>
          </p:cNvPr>
          <p:cNvSpPr/>
          <p:nvPr/>
        </p:nvSpPr>
        <p:spPr>
          <a:xfrm>
            <a:off x="3157475" y="354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63419200-D112-4052-958D-E27C9DD8623A}"/>
              </a:ext>
            </a:extLst>
          </p:cNvPr>
          <p:cNvSpPr/>
          <p:nvPr/>
        </p:nvSpPr>
        <p:spPr>
          <a:xfrm>
            <a:off x="6129079" y="3547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F1E6854E-F808-45CD-8380-732C52C345CE}"/>
              </a:ext>
            </a:extLst>
          </p:cNvPr>
          <p:cNvSpPr/>
          <p:nvPr/>
        </p:nvSpPr>
        <p:spPr>
          <a:xfrm>
            <a:off x="185675" y="735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ECC19356-52EA-4171-8C73-89D5540A4B7F}"/>
              </a:ext>
            </a:extLst>
          </p:cNvPr>
          <p:cNvSpPr/>
          <p:nvPr/>
        </p:nvSpPr>
        <p:spPr>
          <a:xfrm>
            <a:off x="3157475" y="735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9A7BDD3E-914A-4302-BAAB-298418C72C54}"/>
              </a:ext>
            </a:extLst>
          </p:cNvPr>
          <p:cNvSpPr/>
          <p:nvPr/>
        </p:nvSpPr>
        <p:spPr>
          <a:xfrm>
            <a:off x="6129275" y="735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22559" name="Group 31">
            <a:extLst>
              <a:ext uri="{FF2B5EF4-FFF2-40B4-BE49-F238E27FC236}">
                <a16:creationId xmlns:a16="http://schemas.microsoft.com/office/drawing/2014/main" id="{567F2360-3DF3-4B26-897E-AAE9836CA121}"/>
              </a:ext>
            </a:extLst>
          </p:cNvPr>
          <p:cNvGrpSpPr>
            <a:grpSpLocks/>
          </p:cNvGrpSpPr>
          <p:nvPr/>
        </p:nvGrpSpPr>
        <p:grpSpPr bwMode="auto">
          <a:xfrm>
            <a:off x="215900" y="1130300"/>
            <a:ext cx="1828800" cy="317500"/>
            <a:chOff x="720" y="864"/>
            <a:chExt cx="912" cy="200"/>
          </a:xfrm>
        </p:grpSpPr>
        <p:sp>
          <p:nvSpPr>
            <p:cNvPr id="22560" name="AutoShape 3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C3DBB125-A8B4-4BE1-A3B0-607FB45D8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22561" name="Text Box 33">
              <a:extLst>
                <a:ext uri="{FF2B5EF4-FFF2-40B4-BE49-F238E27FC236}">
                  <a16:creationId xmlns:a16="http://schemas.microsoft.com/office/drawing/2014/main" id="{271610E7-425D-4779-BB7C-800D0F6DC6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DƯỚI GAI</a:t>
              </a:r>
            </a:p>
          </p:txBody>
        </p:sp>
      </p:grpSp>
      <p:pic>
        <p:nvPicPr>
          <p:cNvPr id="22562" name="Picture 34">
            <a:extLst>
              <a:ext uri="{FF2B5EF4-FFF2-40B4-BE49-F238E27FC236}">
                <a16:creationId xmlns:a16="http://schemas.microsoft.com/office/drawing/2014/main" id="{322760F4-D318-4B41-B7AC-4FAD88E60C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139700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>
            <a:extLst>
              <a:ext uri="{FF2B5EF4-FFF2-40B4-BE49-F238E27FC236}">
                <a16:creationId xmlns:a16="http://schemas.microsoft.com/office/drawing/2014/main" id="{5C5F2514-0FA4-4C16-A3E8-9BA196A40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92"/>
          <a:stretch>
            <a:fillRect/>
          </a:stretch>
        </p:blipFill>
        <p:spPr bwMode="auto">
          <a:xfrm>
            <a:off x="914400" y="2181225"/>
            <a:ext cx="39624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0BC7A749-1C32-4BA4-A5D9-1B212454C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5335">
            <a:off x="1979613" y="3689350"/>
            <a:ext cx="1839912" cy="133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6DC73FD4-876B-4771-980A-5CD607453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9867">
            <a:off x="2781300" y="3089275"/>
            <a:ext cx="12065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>
            <a:extLst>
              <a:ext uri="{FF2B5EF4-FFF2-40B4-BE49-F238E27FC236}">
                <a16:creationId xmlns:a16="http://schemas.microsoft.com/office/drawing/2014/main" id="{E19A2383-51A6-4C37-8E57-30A710ACE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752600"/>
            <a:ext cx="2133600" cy="2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>
            <a:extLst>
              <a:ext uri="{FF2B5EF4-FFF2-40B4-BE49-F238E27FC236}">
                <a16:creationId xmlns:a16="http://schemas.microsoft.com/office/drawing/2014/main" id="{FE1822A4-15B5-496E-A8E2-D9E5C0BC1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88" y="3968750"/>
            <a:ext cx="2386012" cy="22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60" name="Freeform 8">
            <a:extLst>
              <a:ext uri="{FF2B5EF4-FFF2-40B4-BE49-F238E27FC236}">
                <a16:creationId xmlns:a16="http://schemas.microsoft.com/office/drawing/2014/main" id="{BE8AF662-1719-49C1-94AC-E84BE31A31E3}"/>
              </a:ext>
            </a:extLst>
          </p:cNvPr>
          <p:cNvSpPr>
            <a:spLocks/>
          </p:cNvSpPr>
          <p:nvPr/>
        </p:nvSpPr>
        <p:spPr bwMode="auto">
          <a:xfrm>
            <a:off x="2692400" y="3771900"/>
            <a:ext cx="285750" cy="342900"/>
          </a:xfrm>
          <a:custGeom>
            <a:avLst/>
            <a:gdLst>
              <a:gd name="T0" fmla="*/ 116 w 180"/>
              <a:gd name="T1" fmla="*/ 6 h 216"/>
              <a:gd name="T2" fmla="*/ 14 w 180"/>
              <a:gd name="T3" fmla="*/ 159 h 216"/>
              <a:gd name="T4" fmla="*/ 32 w 180"/>
              <a:gd name="T5" fmla="*/ 216 h 216"/>
              <a:gd name="T6" fmla="*/ 116 w 180"/>
              <a:gd name="T7" fmla="*/ 156 h 216"/>
              <a:gd name="T8" fmla="*/ 173 w 180"/>
              <a:gd name="T9" fmla="*/ 39 h 216"/>
              <a:gd name="T10" fmla="*/ 158 w 180"/>
              <a:gd name="T11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0" h="216">
                <a:moveTo>
                  <a:pt x="116" y="6"/>
                </a:moveTo>
                <a:cubicBezTo>
                  <a:pt x="99" y="32"/>
                  <a:pt x="28" y="124"/>
                  <a:pt x="14" y="159"/>
                </a:cubicBezTo>
                <a:cubicBezTo>
                  <a:pt x="0" y="194"/>
                  <a:pt x="15" y="216"/>
                  <a:pt x="32" y="216"/>
                </a:cubicBezTo>
                <a:cubicBezTo>
                  <a:pt x="49" y="216"/>
                  <a:pt x="92" y="186"/>
                  <a:pt x="116" y="156"/>
                </a:cubicBezTo>
                <a:cubicBezTo>
                  <a:pt x="140" y="126"/>
                  <a:pt x="166" y="65"/>
                  <a:pt x="173" y="39"/>
                </a:cubicBezTo>
                <a:cubicBezTo>
                  <a:pt x="180" y="13"/>
                  <a:pt x="161" y="8"/>
                  <a:pt x="158" y="0"/>
                </a:cubicBezTo>
              </a:path>
            </a:pathLst>
          </a:custGeom>
          <a:solidFill>
            <a:srgbClr val="FF0000">
              <a:alpha val="49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3561" name="Freeform 9">
            <a:extLst>
              <a:ext uri="{FF2B5EF4-FFF2-40B4-BE49-F238E27FC236}">
                <a16:creationId xmlns:a16="http://schemas.microsoft.com/office/drawing/2014/main" id="{1E18009D-13B8-466E-AB3D-86A180BE1A9D}"/>
              </a:ext>
            </a:extLst>
          </p:cNvPr>
          <p:cNvSpPr>
            <a:spLocks/>
          </p:cNvSpPr>
          <p:nvPr/>
        </p:nvSpPr>
        <p:spPr bwMode="auto">
          <a:xfrm>
            <a:off x="3879850" y="3195638"/>
            <a:ext cx="169863" cy="236537"/>
          </a:xfrm>
          <a:custGeom>
            <a:avLst/>
            <a:gdLst>
              <a:gd name="T0" fmla="*/ 49 w 107"/>
              <a:gd name="T1" fmla="*/ 3 h 149"/>
              <a:gd name="T2" fmla="*/ 4 w 107"/>
              <a:gd name="T3" fmla="*/ 84 h 149"/>
              <a:gd name="T4" fmla="*/ 22 w 107"/>
              <a:gd name="T5" fmla="*/ 144 h 149"/>
              <a:gd name="T6" fmla="*/ 84 w 107"/>
              <a:gd name="T7" fmla="*/ 111 h 149"/>
              <a:gd name="T8" fmla="*/ 106 w 107"/>
              <a:gd name="T9" fmla="*/ 33 h 149"/>
              <a:gd name="T10" fmla="*/ 79 w 107"/>
              <a:gd name="T11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7" h="149">
                <a:moveTo>
                  <a:pt x="49" y="3"/>
                </a:moveTo>
                <a:cubicBezTo>
                  <a:pt x="42" y="17"/>
                  <a:pt x="8" y="61"/>
                  <a:pt x="4" y="84"/>
                </a:cubicBezTo>
                <a:cubicBezTo>
                  <a:pt x="0" y="107"/>
                  <a:pt x="9" y="139"/>
                  <a:pt x="22" y="144"/>
                </a:cubicBezTo>
                <a:cubicBezTo>
                  <a:pt x="35" y="149"/>
                  <a:pt x="70" y="130"/>
                  <a:pt x="84" y="111"/>
                </a:cubicBezTo>
                <a:cubicBezTo>
                  <a:pt x="98" y="92"/>
                  <a:pt x="107" y="51"/>
                  <a:pt x="106" y="33"/>
                </a:cubicBezTo>
                <a:cubicBezTo>
                  <a:pt x="105" y="15"/>
                  <a:pt x="85" y="7"/>
                  <a:pt x="79" y="0"/>
                </a:cubicBezTo>
              </a:path>
            </a:pathLst>
          </a:custGeom>
          <a:solidFill>
            <a:srgbClr val="33CCCC">
              <a:alpha val="53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3562" name="Freeform 10">
            <a:extLst>
              <a:ext uri="{FF2B5EF4-FFF2-40B4-BE49-F238E27FC236}">
                <a16:creationId xmlns:a16="http://schemas.microsoft.com/office/drawing/2014/main" id="{0E5F38B0-9C3A-4DD8-B8CF-723E7976472D}"/>
              </a:ext>
            </a:extLst>
          </p:cNvPr>
          <p:cNvSpPr>
            <a:spLocks/>
          </p:cNvSpPr>
          <p:nvPr/>
        </p:nvSpPr>
        <p:spPr bwMode="auto">
          <a:xfrm>
            <a:off x="2003425" y="4305300"/>
            <a:ext cx="655638" cy="741363"/>
          </a:xfrm>
          <a:custGeom>
            <a:avLst/>
            <a:gdLst>
              <a:gd name="T0" fmla="*/ 354 w 413"/>
              <a:gd name="T1" fmla="*/ 6 h 467"/>
              <a:gd name="T2" fmla="*/ 211 w 413"/>
              <a:gd name="T3" fmla="*/ 180 h 467"/>
              <a:gd name="T4" fmla="*/ 31 w 413"/>
              <a:gd name="T5" fmla="*/ 327 h 467"/>
              <a:gd name="T6" fmla="*/ 25 w 413"/>
              <a:gd name="T7" fmla="*/ 378 h 467"/>
              <a:gd name="T8" fmla="*/ 55 w 413"/>
              <a:gd name="T9" fmla="*/ 438 h 467"/>
              <a:gd name="T10" fmla="*/ 130 w 413"/>
              <a:gd name="T11" fmla="*/ 456 h 467"/>
              <a:gd name="T12" fmla="*/ 190 w 413"/>
              <a:gd name="T13" fmla="*/ 444 h 467"/>
              <a:gd name="T14" fmla="*/ 316 w 413"/>
              <a:gd name="T15" fmla="*/ 318 h 467"/>
              <a:gd name="T16" fmla="*/ 385 w 413"/>
              <a:gd name="T17" fmla="*/ 165 h 467"/>
              <a:gd name="T18" fmla="*/ 411 w 413"/>
              <a:gd name="T19" fmla="*/ 39 h 467"/>
              <a:gd name="T20" fmla="*/ 396 w 413"/>
              <a:gd name="T21" fmla="*/ 0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13" h="467">
                <a:moveTo>
                  <a:pt x="354" y="6"/>
                </a:moveTo>
                <a:cubicBezTo>
                  <a:pt x="330" y="35"/>
                  <a:pt x="265" y="127"/>
                  <a:pt x="211" y="180"/>
                </a:cubicBezTo>
                <a:cubicBezTo>
                  <a:pt x="157" y="233"/>
                  <a:pt x="62" y="294"/>
                  <a:pt x="31" y="327"/>
                </a:cubicBezTo>
                <a:cubicBezTo>
                  <a:pt x="0" y="360"/>
                  <a:pt x="21" y="360"/>
                  <a:pt x="25" y="378"/>
                </a:cubicBezTo>
                <a:cubicBezTo>
                  <a:pt x="29" y="396"/>
                  <a:pt x="38" y="425"/>
                  <a:pt x="55" y="438"/>
                </a:cubicBezTo>
                <a:cubicBezTo>
                  <a:pt x="72" y="451"/>
                  <a:pt x="108" y="455"/>
                  <a:pt x="130" y="456"/>
                </a:cubicBezTo>
                <a:cubicBezTo>
                  <a:pt x="152" y="457"/>
                  <a:pt x="159" y="467"/>
                  <a:pt x="190" y="444"/>
                </a:cubicBezTo>
                <a:cubicBezTo>
                  <a:pt x="221" y="421"/>
                  <a:pt x="284" y="364"/>
                  <a:pt x="316" y="318"/>
                </a:cubicBezTo>
                <a:cubicBezTo>
                  <a:pt x="348" y="272"/>
                  <a:pt x="369" y="211"/>
                  <a:pt x="385" y="165"/>
                </a:cubicBezTo>
                <a:cubicBezTo>
                  <a:pt x="401" y="119"/>
                  <a:pt x="409" y="66"/>
                  <a:pt x="411" y="39"/>
                </a:cubicBezTo>
                <a:cubicBezTo>
                  <a:pt x="413" y="12"/>
                  <a:pt x="399" y="8"/>
                  <a:pt x="396" y="0"/>
                </a:cubicBezTo>
              </a:path>
            </a:pathLst>
          </a:custGeom>
          <a:solidFill>
            <a:srgbClr val="FF00FF">
              <a:alpha val="53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3563" name="Freeform 11">
            <a:extLst>
              <a:ext uri="{FF2B5EF4-FFF2-40B4-BE49-F238E27FC236}">
                <a16:creationId xmlns:a16="http://schemas.microsoft.com/office/drawing/2014/main" id="{CFC81B5B-2BE7-415C-9FAA-8669D93B7349}"/>
              </a:ext>
            </a:extLst>
          </p:cNvPr>
          <p:cNvSpPr>
            <a:spLocks/>
          </p:cNvSpPr>
          <p:nvPr/>
        </p:nvSpPr>
        <p:spPr bwMode="auto">
          <a:xfrm>
            <a:off x="3963988" y="3605213"/>
            <a:ext cx="52387" cy="327025"/>
          </a:xfrm>
          <a:custGeom>
            <a:avLst/>
            <a:gdLst>
              <a:gd name="T0" fmla="*/ 0 w 33"/>
              <a:gd name="T1" fmla="*/ 79 h 206"/>
              <a:gd name="T2" fmla="*/ 14 w 33"/>
              <a:gd name="T3" fmla="*/ 198 h 206"/>
              <a:gd name="T4" fmla="*/ 32 w 33"/>
              <a:gd name="T5" fmla="*/ 129 h 206"/>
              <a:gd name="T6" fmla="*/ 17 w 33"/>
              <a:gd name="T7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" h="206">
                <a:moveTo>
                  <a:pt x="0" y="79"/>
                </a:moveTo>
                <a:cubicBezTo>
                  <a:pt x="2" y="99"/>
                  <a:pt x="9" y="190"/>
                  <a:pt x="14" y="198"/>
                </a:cubicBezTo>
                <a:cubicBezTo>
                  <a:pt x="19" y="206"/>
                  <a:pt x="31" y="162"/>
                  <a:pt x="32" y="129"/>
                </a:cubicBezTo>
                <a:cubicBezTo>
                  <a:pt x="33" y="96"/>
                  <a:pt x="20" y="27"/>
                  <a:pt x="17" y="0"/>
                </a:cubicBezTo>
              </a:path>
            </a:pathLst>
          </a:custGeom>
          <a:solidFill>
            <a:srgbClr val="66FF66">
              <a:alpha val="53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3564" name="Freeform 12">
            <a:extLst>
              <a:ext uri="{FF2B5EF4-FFF2-40B4-BE49-F238E27FC236}">
                <a16:creationId xmlns:a16="http://schemas.microsoft.com/office/drawing/2014/main" id="{90705C44-D909-49B3-AAF4-E5DD27D2A2C3}"/>
              </a:ext>
            </a:extLst>
          </p:cNvPr>
          <p:cNvSpPr>
            <a:spLocks/>
          </p:cNvSpPr>
          <p:nvPr/>
        </p:nvSpPr>
        <p:spPr bwMode="auto">
          <a:xfrm>
            <a:off x="6159500" y="4876800"/>
            <a:ext cx="1322388" cy="1168400"/>
          </a:xfrm>
          <a:custGeom>
            <a:avLst/>
            <a:gdLst>
              <a:gd name="T0" fmla="*/ 782 w 833"/>
              <a:gd name="T1" fmla="*/ 642 h 736"/>
              <a:gd name="T2" fmla="*/ 584 w 833"/>
              <a:gd name="T3" fmla="*/ 405 h 736"/>
              <a:gd name="T4" fmla="*/ 485 w 833"/>
              <a:gd name="T5" fmla="*/ 294 h 736"/>
              <a:gd name="T6" fmla="*/ 296 w 833"/>
              <a:gd name="T7" fmla="*/ 144 h 736"/>
              <a:gd name="T8" fmla="*/ 104 w 833"/>
              <a:gd name="T9" fmla="*/ 0 h 736"/>
              <a:gd name="T10" fmla="*/ 8 w 833"/>
              <a:gd name="T11" fmla="*/ 144 h 736"/>
              <a:gd name="T12" fmla="*/ 56 w 833"/>
              <a:gd name="T13" fmla="*/ 201 h 736"/>
              <a:gd name="T14" fmla="*/ 296 w 833"/>
              <a:gd name="T15" fmla="*/ 384 h 736"/>
              <a:gd name="T16" fmla="*/ 536 w 833"/>
              <a:gd name="T17" fmla="*/ 624 h 736"/>
              <a:gd name="T18" fmla="*/ 776 w 833"/>
              <a:gd name="T19" fmla="*/ 720 h 736"/>
              <a:gd name="T20" fmla="*/ 833 w 833"/>
              <a:gd name="T21" fmla="*/ 717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33" h="736">
                <a:moveTo>
                  <a:pt x="782" y="642"/>
                </a:moveTo>
                <a:cubicBezTo>
                  <a:pt x="749" y="603"/>
                  <a:pt x="633" y="463"/>
                  <a:pt x="584" y="405"/>
                </a:cubicBezTo>
                <a:cubicBezTo>
                  <a:pt x="535" y="347"/>
                  <a:pt x="533" y="338"/>
                  <a:pt x="485" y="294"/>
                </a:cubicBezTo>
                <a:cubicBezTo>
                  <a:pt x="437" y="250"/>
                  <a:pt x="359" y="193"/>
                  <a:pt x="296" y="144"/>
                </a:cubicBezTo>
                <a:cubicBezTo>
                  <a:pt x="233" y="95"/>
                  <a:pt x="152" y="0"/>
                  <a:pt x="104" y="0"/>
                </a:cubicBezTo>
                <a:cubicBezTo>
                  <a:pt x="56" y="0"/>
                  <a:pt x="16" y="111"/>
                  <a:pt x="8" y="144"/>
                </a:cubicBezTo>
                <a:cubicBezTo>
                  <a:pt x="0" y="177"/>
                  <a:pt x="8" y="161"/>
                  <a:pt x="56" y="201"/>
                </a:cubicBezTo>
                <a:cubicBezTo>
                  <a:pt x="104" y="241"/>
                  <a:pt x="216" y="313"/>
                  <a:pt x="296" y="384"/>
                </a:cubicBezTo>
                <a:cubicBezTo>
                  <a:pt x="376" y="455"/>
                  <a:pt x="456" y="568"/>
                  <a:pt x="536" y="624"/>
                </a:cubicBezTo>
                <a:cubicBezTo>
                  <a:pt x="616" y="680"/>
                  <a:pt x="726" y="704"/>
                  <a:pt x="776" y="720"/>
                </a:cubicBezTo>
                <a:cubicBezTo>
                  <a:pt x="826" y="736"/>
                  <a:pt x="821" y="718"/>
                  <a:pt x="833" y="717"/>
                </a:cubicBezTo>
              </a:path>
            </a:pathLst>
          </a:custGeom>
          <a:solidFill>
            <a:srgbClr val="FFFF00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3565" name="Freeform 13">
            <a:extLst>
              <a:ext uri="{FF2B5EF4-FFF2-40B4-BE49-F238E27FC236}">
                <a16:creationId xmlns:a16="http://schemas.microsoft.com/office/drawing/2014/main" id="{71E28860-C2F7-4C09-A4AB-21CA6384C900}"/>
              </a:ext>
            </a:extLst>
          </p:cNvPr>
          <p:cNvSpPr>
            <a:spLocks/>
          </p:cNvSpPr>
          <p:nvPr/>
        </p:nvSpPr>
        <p:spPr bwMode="auto">
          <a:xfrm>
            <a:off x="3733800" y="3568700"/>
            <a:ext cx="241300" cy="415925"/>
          </a:xfrm>
          <a:custGeom>
            <a:avLst/>
            <a:gdLst>
              <a:gd name="T0" fmla="*/ 0 w 152"/>
              <a:gd name="T1" fmla="*/ 56 h 262"/>
              <a:gd name="T2" fmla="*/ 96 w 152"/>
              <a:gd name="T3" fmla="*/ 8 h 262"/>
              <a:gd name="T4" fmla="*/ 144 w 152"/>
              <a:gd name="T5" fmla="*/ 8 h 262"/>
              <a:gd name="T6" fmla="*/ 144 w 152"/>
              <a:gd name="T7" fmla="*/ 56 h 262"/>
              <a:gd name="T8" fmla="*/ 144 w 152"/>
              <a:gd name="T9" fmla="*/ 200 h 262"/>
              <a:gd name="T10" fmla="*/ 93 w 152"/>
              <a:gd name="T11" fmla="*/ 233 h 262"/>
              <a:gd name="T12" fmla="*/ 48 w 152"/>
              <a:gd name="T13" fmla="*/ 248 h 262"/>
              <a:gd name="T14" fmla="*/ 18 w 152"/>
              <a:gd name="T15" fmla="*/ 152 h 262"/>
              <a:gd name="T16" fmla="*/ 0 w 152"/>
              <a:gd name="T17" fmla="*/ 56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" h="262">
                <a:moveTo>
                  <a:pt x="0" y="56"/>
                </a:moveTo>
                <a:cubicBezTo>
                  <a:pt x="16" y="32"/>
                  <a:pt x="72" y="16"/>
                  <a:pt x="96" y="8"/>
                </a:cubicBezTo>
                <a:cubicBezTo>
                  <a:pt x="120" y="0"/>
                  <a:pt x="136" y="0"/>
                  <a:pt x="144" y="8"/>
                </a:cubicBezTo>
                <a:cubicBezTo>
                  <a:pt x="152" y="16"/>
                  <a:pt x="144" y="24"/>
                  <a:pt x="144" y="56"/>
                </a:cubicBezTo>
                <a:cubicBezTo>
                  <a:pt x="144" y="88"/>
                  <a:pt x="152" y="171"/>
                  <a:pt x="144" y="200"/>
                </a:cubicBezTo>
                <a:cubicBezTo>
                  <a:pt x="136" y="229"/>
                  <a:pt x="109" y="225"/>
                  <a:pt x="93" y="233"/>
                </a:cubicBezTo>
                <a:cubicBezTo>
                  <a:pt x="77" y="241"/>
                  <a:pt x="60" y="262"/>
                  <a:pt x="48" y="248"/>
                </a:cubicBezTo>
                <a:cubicBezTo>
                  <a:pt x="36" y="234"/>
                  <a:pt x="26" y="184"/>
                  <a:pt x="18" y="152"/>
                </a:cubicBezTo>
                <a:cubicBezTo>
                  <a:pt x="10" y="120"/>
                  <a:pt x="4" y="76"/>
                  <a:pt x="0" y="56"/>
                </a:cubicBezTo>
                <a:close/>
              </a:path>
            </a:pathLst>
          </a:custGeom>
          <a:solidFill>
            <a:srgbClr val="FF00FF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2B3F0F2-B3CD-4037-A061-69C177D1E15D}"/>
              </a:ext>
            </a:extLst>
          </p:cNvPr>
          <p:cNvSpPr/>
          <p:nvPr/>
        </p:nvSpPr>
        <p:spPr>
          <a:xfrm>
            <a:off x="198375" y="291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68169751-492D-4593-9D90-DE17D2792CCD}"/>
              </a:ext>
            </a:extLst>
          </p:cNvPr>
          <p:cNvSpPr/>
          <p:nvPr/>
        </p:nvSpPr>
        <p:spPr>
          <a:xfrm>
            <a:off x="3170175" y="291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D44C571C-93D1-4B3E-8BA6-C8B869492475}"/>
              </a:ext>
            </a:extLst>
          </p:cNvPr>
          <p:cNvSpPr/>
          <p:nvPr/>
        </p:nvSpPr>
        <p:spPr>
          <a:xfrm>
            <a:off x="6141779" y="2912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</a:t>
            </a:r>
            <a:r>
              <a:rPr lang="en-US" altLang="vi-VN" sz="1200" b="1">
                <a:solidFill>
                  <a:srgbClr val="000000"/>
                </a:solidFill>
              </a:rPr>
              <a:t> </a:t>
            </a:r>
            <a:r>
              <a:rPr lang="en-US" altLang="vi-VN" sz="1200" b="1">
                <a:solidFill>
                  <a:srgbClr val="FF0000"/>
                </a:solidFill>
              </a:rPr>
              <a:t>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C6053D06-93BB-4555-8290-C117715AB637}"/>
              </a:ext>
            </a:extLst>
          </p:cNvPr>
          <p:cNvSpPr/>
          <p:nvPr/>
        </p:nvSpPr>
        <p:spPr>
          <a:xfrm>
            <a:off x="198375" y="672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8D6CAD74-A56C-45D5-833B-6A8C8E8F30C6}"/>
              </a:ext>
            </a:extLst>
          </p:cNvPr>
          <p:cNvSpPr/>
          <p:nvPr/>
        </p:nvSpPr>
        <p:spPr>
          <a:xfrm>
            <a:off x="3170175" y="672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5F5C0713-A49C-43BF-9E3D-D0B17AE0A206}"/>
              </a:ext>
            </a:extLst>
          </p:cNvPr>
          <p:cNvSpPr/>
          <p:nvPr/>
        </p:nvSpPr>
        <p:spPr>
          <a:xfrm>
            <a:off x="6141975" y="672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23588" name="Group 36">
            <a:extLst>
              <a:ext uri="{FF2B5EF4-FFF2-40B4-BE49-F238E27FC236}">
                <a16:creationId xmlns:a16="http://schemas.microsoft.com/office/drawing/2014/main" id="{B4CF6778-72A7-43B5-A5D5-076B09275C4B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066800"/>
            <a:ext cx="3124200" cy="317500"/>
            <a:chOff x="720" y="864"/>
            <a:chExt cx="912" cy="200"/>
          </a:xfrm>
        </p:grpSpPr>
        <p:sp>
          <p:nvSpPr>
            <p:cNvPr id="23589" name="AutoShape 37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05ED740E-DE23-4741-A4F8-8890D561D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23590" name="Text Box 38">
              <a:extLst>
                <a:ext uri="{FF2B5EF4-FFF2-40B4-BE49-F238E27FC236}">
                  <a16:creationId xmlns:a16="http://schemas.microsoft.com/office/drawing/2014/main" id="{178DBA96-03DC-432B-9AA3-9CF10937BA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TRÒN BÉ – TRÒN LỚN</a:t>
              </a:r>
            </a:p>
          </p:txBody>
        </p:sp>
      </p:grpSp>
      <p:pic>
        <p:nvPicPr>
          <p:cNvPr id="23591" name="Picture 39">
            <a:extLst>
              <a:ext uri="{FF2B5EF4-FFF2-40B4-BE49-F238E27FC236}">
                <a16:creationId xmlns:a16="http://schemas.microsoft.com/office/drawing/2014/main" id="{67251D9D-B989-4F24-A370-9832F38A9F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76200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2" dur="20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20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>
            <a:extLst>
              <a:ext uri="{FF2B5EF4-FFF2-40B4-BE49-F238E27FC236}">
                <a16:creationId xmlns:a16="http://schemas.microsoft.com/office/drawing/2014/main" id="{000906BA-C56A-4F95-8B50-40D0F8AC0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22733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>
            <a:extLst>
              <a:ext uri="{FF2B5EF4-FFF2-40B4-BE49-F238E27FC236}">
                <a16:creationId xmlns:a16="http://schemas.microsoft.com/office/drawing/2014/main" id="{BA44B194-0787-4502-8E9C-32F9A29D9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8" y="1676400"/>
            <a:ext cx="3040062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>
            <a:extLst>
              <a:ext uri="{FF2B5EF4-FFF2-40B4-BE49-F238E27FC236}">
                <a16:creationId xmlns:a16="http://schemas.microsoft.com/office/drawing/2014/main" id="{85615A78-449D-48BA-BDFD-A29BFBAA0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126">
            <a:off x="3016250" y="1846263"/>
            <a:ext cx="10287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385A883-4A24-4BED-8E04-FDF89654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829175"/>
            <a:ext cx="18415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>
            <a:extLst>
              <a:ext uri="{FF2B5EF4-FFF2-40B4-BE49-F238E27FC236}">
                <a16:creationId xmlns:a16="http://schemas.microsoft.com/office/drawing/2014/main" id="{35D337A6-980A-4DAE-8F9A-ED1A0F216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295400"/>
            <a:ext cx="1804987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01ECAD11-F9D3-40B6-90C2-2049E9B7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203575"/>
            <a:ext cx="16764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Freeform 20">
            <a:extLst>
              <a:ext uri="{FF2B5EF4-FFF2-40B4-BE49-F238E27FC236}">
                <a16:creationId xmlns:a16="http://schemas.microsoft.com/office/drawing/2014/main" id="{6FA0650B-E62D-47F1-BD4E-F4F8CD810FEC}"/>
              </a:ext>
            </a:extLst>
          </p:cNvPr>
          <p:cNvSpPr>
            <a:spLocks/>
          </p:cNvSpPr>
          <p:nvPr/>
        </p:nvSpPr>
        <p:spPr bwMode="auto">
          <a:xfrm>
            <a:off x="7870825" y="1611313"/>
            <a:ext cx="236538" cy="215900"/>
          </a:xfrm>
          <a:custGeom>
            <a:avLst/>
            <a:gdLst>
              <a:gd name="T0" fmla="*/ 16 w 149"/>
              <a:gd name="T1" fmla="*/ 128 h 136"/>
              <a:gd name="T2" fmla="*/ 34 w 149"/>
              <a:gd name="T3" fmla="*/ 41 h 136"/>
              <a:gd name="T4" fmla="*/ 133 w 149"/>
              <a:gd name="T5" fmla="*/ 8 h 136"/>
              <a:gd name="T6" fmla="*/ 130 w 149"/>
              <a:gd name="T7" fmla="*/ 89 h 136"/>
              <a:gd name="T8" fmla="*/ 16 w 149"/>
              <a:gd name="T9" fmla="*/ 12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36">
                <a:moveTo>
                  <a:pt x="16" y="128"/>
                </a:moveTo>
                <a:cubicBezTo>
                  <a:pt x="0" y="120"/>
                  <a:pt x="15" y="61"/>
                  <a:pt x="34" y="41"/>
                </a:cubicBezTo>
                <a:cubicBezTo>
                  <a:pt x="50" y="19"/>
                  <a:pt x="117" y="0"/>
                  <a:pt x="133" y="8"/>
                </a:cubicBezTo>
                <a:cubicBezTo>
                  <a:pt x="149" y="16"/>
                  <a:pt x="149" y="69"/>
                  <a:pt x="130" y="89"/>
                </a:cubicBezTo>
                <a:cubicBezTo>
                  <a:pt x="111" y="109"/>
                  <a:pt x="32" y="136"/>
                  <a:pt x="16" y="128"/>
                </a:cubicBezTo>
                <a:close/>
              </a:path>
            </a:pathLst>
          </a:custGeom>
          <a:solidFill>
            <a:srgbClr val="FF00FF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069" name="Freeform 21">
            <a:extLst>
              <a:ext uri="{FF2B5EF4-FFF2-40B4-BE49-F238E27FC236}">
                <a16:creationId xmlns:a16="http://schemas.microsoft.com/office/drawing/2014/main" id="{7D4B0709-332A-488E-944F-69D3A404CA3A}"/>
              </a:ext>
            </a:extLst>
          </p:cNvPr>
          <p:cNvSpPr>
            <a:spLocks/>
          </p:cNvSpPr>
          <p:nvPr/>
        </p:nvSpPr>
        <p:spPr bwMode="auto">
          <a:xfrm>
            <a:off x="8086725" y="1585913"/>
            <a:ext cx="322263" cy="190500"/>
          </a:xfrm>
          <a:custGeom>
            <a:avLst/>
            <a:gdLst>
              <a:gd name="T0" fmla="*/ 24 w 203"/>
              <a:gd name="T1" fmla="*/ 81 h 120"/>
              <a:gd name="T2" fmla="*/ 36 w 203"/>
              <a:gd name="T3" fmla="*/ 18 h 120"/>
              <a:gd name="T4" fmla="*/ 144 w 203"/>
              <a:gd name="T5" fmla="*/ 27 h 120"/>
              <a:gd name="T6" fmla="*/ 183 w 203"/>
              <a:gd name="T7" fmla="*/ 111 h 120"/>
              <a:gd name="T8" fmla="*/ 24 w 203"/>
              <a:gd name="T9" fmla="*/ 8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" h="120">
                <a:moveTo>
                  <a:pt x="24" y="81"/>
                </a:moveTo>
                <a:cubicBezTo>
                  <a:pt x="0" y="66"/>
                  <a:pt x="16" y="27"/>
                  <a:pt x="36" y="18"/>
                </a:cubicBezTo>
                <a:cubicBezTo>
                  <a:pt x="51" y="0"/>
                  <a:pt x="120" y="12"/>
                  <a:pt x="144" y="27"/>
                </a:cubicBezTo>
                <a:cubicBezTo>
                  <a:pt x="168" y="42"/>
                  <a:pt x="203" y="102"/>
                  <a:pt x="183" y="111"/>
                </a:cubicBezTo>
                <a:cubicBezTo>
                  <a:pt x="163" y="120"/>
                  <a:pt x="48" y="96"/>
                  <a:pt x="24" y="81"/>
                </a:cubicBezTo>
                <a:close/>
              </a:path>
            </a:pathLst>
          </a:custGeom>
          <a:solidFill>
            <a:srgbClr val="FF00FF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070" name="Freeform 22">
            <a:extLst>
              <a:ext uri="{FF2B5EF4-FFF2-40B4-BE49-F238E27FC236}">
                <a16:creationId xmlns:a16="http://schemas.microsoft.com/office/drawing/2014/main" id="{32701EDD-6159-44FF-86FF-93A3856DB077}"/>
              </a:ext>
            </a:extLst>
          </p:cNvPr>
          <p:cNvSpPr>
            <a:spLocks/>
          </p:cNvSpPr>
          <p:nvPr/>
        </p:nvSpPr>
        <p:spPr bwMode="auto">
          <a:xfrm>
            <a:off x="7119938" y="3425825"/>
            <a:ext cx="998537" cy="350838"/>
          </a:xfrm>
          <a:custGeom>
            <a:avLst/>
            <a:gdLst>
              <a:gd name="T0" fmla="*/ 16 w 629"/>
              <a:gd name="T1" fmla="*/ 201 h 221"/>
              <a:gd name="T2" fmla="*/ 34 w 629"/>
              <a:gd name="T3" fmla="*/ 114 h 221"/>
              <a:gd name="T4" fmla="*/ 165 w 629"/>
              <a:gd name="T5" fmla="*/ 35 h 221"/>
              <a:gd name="T6" fmla="*/ 237 w 629"/>
              <a:gd name="T7" fmla="*/ 2 h 221"/>
              <a:gd name="T8" fmla="*/ 333 w 629"/>
              <a:gd name="T9" fmla="*/ 23 h 221"/>
              <a:gd name="T10" fmla="*/ 444 w 629"/>
              <a:gd name="T11" fmla="*/ 26 h 221"/>
              <a:gd name="T12" fmla="*/ 564 w 629"/>
              <a:gd name="T13" fmla="*/ 104 h 221"/>
              <a:gd name="T14" fmla="*/ 594 w 629"/>
              <a:gd name="T15" fmla="*/ 203 h 221"/>
              <a:gd name="T16" fmla="*/ 357 w 629"/>
              <a:gd name="T17" fmla="*/ 212 h 221"/>
              <a:gd name="T18" fmla="*/ 333 w 629"/>
              <a:gd name="T19" fmla="*/ 179 h 221"/>
              <a:gd name="T20" fmla="*/ 285 w 629"/>
              <a:gd name="T21" fmla="*/ 209 h 221"/>
              <a:gd name="T22" fmla="*/ 84 w 629"/>
              <a:gd name="T23" fmla="*/ 212 h 221"/>
              <a:gd name="T24" fmla="*/ 16 w 629"/>
              <a:gd name="T25" fmla="*/ 20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29" h="221">
                <a:moveTo>
                  <a:pt x="16" y="201"/>
                </a:moveTo>
                <a:cubicBezTo>
                  <a:pt x="0" y="193"/>
                  <a:pt x="9" y="142"/>
                  <a:pt x="34" y="114"/>
                </a:cubicBezTo>
                <a:cubicBezTo>
                  <a:pt x="59" y="86"/>
                  <a:pt x="131" y="54"/>
                  <a:pt x="165" y="35"/>
                </a:cubicBezTo>
                <a:cubicBezTo>
                  <a:pt x="199" y="16"/>
                  <a:pt x="209" y="4"/>
                  <a:pt x="237" y="2"/>
                </a:cubicBezTo>
                <a:cubicBezTo>
                  <a:pt x="265" y="0"/>
                  <a:pt x="299" y="19"/>
                  <a:pt x="333" y="23"/>
                </a:cubicBezTo>
                <a:cubicBezTo>
                  <a:pt x="367" y="27"/>
                  <a:pt x="406" y="13"/>
                  <a:pt x="444" y="26"/>
                </a:cubicBezTo>
                <a:cubicBezTo>
                  <a:pt x="482" y="39"/>
                  <a:pt x="539" y="75"/>
                  <a:pt x="564" y="104"/>
                </a:cubicBezTo>
                <a:cubicBezTo>
                  <a:pt x="589" y="133"/>
                  <a:pt x="629" y="185"/>
                  <a:pt x="594" y="203"/>
                </a:cubicBezTo>
                <a:cubicBezTo>
                  <a:pt x="559" y="221"/>
                  <a:pt x="400" y="216"/>
                  <a:pt x="357" y="212"/>
                </a:cubicBezTo>
                <a:cubicBezTo>
                  <a:pt x="314" y="208"/>
                  <a:pt x="345" y="180"/>
                  <a:pt x="333" y="179"/>
                </a:cubicBezTo>
                <a:cubicBezTo>
                  <a:pt x="321" y="178"/>
                  <a:pt x="326" y="204"/>
                  <a:pt x="285" y="209"/>
                </a:cubicBezTo>
                <a:cubicBezTo>
                  <a:pt x="244" y="214"/>
                  <a:pt x="129" y="213"/>
                  <a:pt x="84" y="212"/>
                </a:cubicBezTo>
                <a:cubicBezTo>
                  <a:pt x="39" y="211"/>
                  <a:pt x="30" y="203"/>
                  <a:pt x="16" y="201"/>
                </a:cubicBezTo>
                <a:close/>
              </a:path>
            </a:pathLst>
          </a:custGeom>
          <a:solidFill>
            <a:srgbClr val="FF00FF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071" name="Freeform 23">
            <a:extLst>
              <a:ext uri="{FF2B5EF4-FFF2-40B4-BE49-F238E27FC236}">
                <a16:creationId xmlns:a16="http://schemas.microsoft.com/office/drawing/2014/main" id="{672532DD-8364-4AB0-9CD0-26A6F94E03E1}"/>
              </a:ext>
            </a:extLst>
          </p:cNvPr>
          <p:cNvSpPr>
            <a:spLocks/>
          </p:cNvSpPr>
          <p:nvPr/>
        </p:nvSpPr>
        <p:spPr bwMode="auto">
          <a:xfrm>
            <a:off x="7034213" y="5130800"/>
            <a:ext cx="931862" cy="387350"/>
          </a:xfrm>
          <a:custGeom>
            <a:avLst/>
            <a:gdLst>
              <a:gd name="T0" fmla="*/ 12 w 587"/>
              <a:gd name="T1" fmla="*/ 59 h 244"/>
              <a:gd name="T2" fmla="*/ 132 w 587"/>
              <a:gd name="T3" fmla="*/ 11 h 244"/>
              <a:gd name="T4" fmla="*/ 225 w 587"/>
              <a:gd name="T5" fmla="*/ 5 h 244"/>
              <a:gd name="T6" fmla="*/ 321 w 587"/>
              <a:gd name="T7" fmla="*/ 5 h 244"/>
              <a:gd name="T8" fmla="*/ 438 w 587"/>
              <a:gd name="T9" fmla="*/ 35 h 244"/>
              <a:gd name="T10" fmla="*/ 555 w 587"/>
              <a:gd name="T11" fmla="*/ 110 h 244"/>
              <a:gd name="T12" fmla="*/ 579 w 587"/>
              <a:gd name="T13" fmla="*/ 224 h 244"/>
              <a:gd name="T14" fmla="*/ 507 w 587"/>
              <a:gd name="T15" fmla="*/ 230 h 244"/>
              <a:gd name="T16" fmla="*/ 435 w 587"/>
              <a:gd name="T17" fmla="*/ 209 h 244"/>
              <a:gd name="T18" fmla="*/ 330 w 587"/>
              <a:gd name="T19" fmla="*/ 170 h 244"/>
              <a:gd name="T20" fmla="*/ 192 w 587"/>
              <a:gd name="T21" fmla="*/ 155 h 244"/>
              <a:gd name="T22" fmla="*/ 30 w 587"/>
              <a:gd name="T23" fmla="*/ 116 h 244"/>
              <a:gd name="T24" fmla="*/ 12 w 587"/>
              <a:gd name="T25" fmla="*/ 5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7" h="244">
                <a:moveTo>
                  <a:pt x="12" y="59"/>
                </a:moveTo>
                <a:cubicBezTo>
                  <a:pt x="22" y="22"/>
                  <a:pt x="97" y="20"/>
                  <a:pt x="132" y="11"/>
                </a:cubicBezTo>
                <a:cubicBezTo>
                  <a:pt x="167" y="2"/>
                  <a:pt x="194" y="6"/>
                  <a:pt x="225" y="5"/>
                </a:cubicBezTo>
                <a:cubicBezTo>
                  <a:pt x="256" y="4"/>
                  <a:pt x="286" y="0"/>
                  <a:pt x="321" y="5"/>
                </a:cubicBezTo>
                <a:cubicBezTo>
                  <a:pt x="356" y="10"/>
                  <a:pt x="399" y="18"/>
                  <a:pt x="438" y="35"/>
                </a:cubicBezTo>
                <a:cubicBezTo>
                  <a:pt x="477" y="52"/>
                  <a:pt x="532" y="79"/>
                  <a:pt x="555" y="110"/>
                </a:cubicBezTo>
                <a:cubicBezTo>
                  <a:pt x="578" y="141"/>
                  <a:pt x="587" y="204"/>
                  <a:pt x="579" y="224"/>
                </a:cubicBezTo>
                <a:cubicBezTo>
                  <a:pt x="571" y="244"/>
                  <a:pt x="531" y="232"/>
                  <a:pt x="507" y="230"/>
                </a:cubicBezTo>
                <a:cubicBezTo>
                  <a:pt x="483" y="228"/>
                  <a:pt x="464" y="219"/>
                  <a:pt x="435" y="209"/>
                </a:cubicBezTo>
                <a:cubicBezTo>
                  <a:pt x="406" y="199"/>
                  <a:pt x="370" y="179"/>
                  <a:pt x="330" y="170"/>
                </a:cubicBezTo>
                <a:cubicBezTo>
                  <a:pt x="290" y="161"/>
                  <a:pt x="242" y="164"/>
                  <a:pt x="192" y="155"/>
                </a:cubicBezTo>
                <a:cubicBezTo>
                  <a:pt x="142" y="146"/>
                  <a:pt x="60" y="132"/>
                  <a:pt x="30" y="116"/>
                </a:cubicBezTo>
                <a:cubicBezTo>
                  <a:pt x="0" y="100"/>
                  <a:pt x="16" y="71"/>
                  <a:pt x="12" y="59"/>
                </a:cubicBezTo>
                <a:close/>
              </a:path>
            </a:pathLst>
          </a:custGeom>
          <a:solidFill>
            <a:srgbClr val="FF00FF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072" name="Rectangle 24">
            <a:extLst>
              <a:ext uri="{FF2B5EF4-FFF2-40B4-BE49-F238E27FC236}">
                <a16:creationId xmlns:a16="http://schemas.microsoft.com/office/drawing/2014/main" id="{4BA93FD2-51F6-4312-A32E-2F6DBD5C9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1295400"/>
            <a:ext cx="1524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ctr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vi-VN" sz="2000">
                <a:solidFill>
                  <a:schemeClr val="bg1"/>
                </a:solidFill>
              </a:rPr>
              <a:t>Đầu dài</a:t>
            </a:r>
          </a:p>
        </p:txBody>
      </p:sp>
      <p:sp>
        <p:nvSpPr>
          <p:cNvPr id="2073" name="Rectangle 25">
            <a:extLst>
              <a:ext uri="{FF2B5EF4-FFF2-40B4-BE49-F238E27FC236}">
                <a16:creationId xmlns:a16="http://schemas.microsoft.com/office/drawing/2014/main" id="{67056960-1DCA-4FFD-8F69-B14EF1796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828800"/>
            <a:ext cx="152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ctr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vi-VN" sz="2000">
                <a:solidFill>
                  <a:schemeClr val="bg1"/>
                </a:solidFill>
              </a:rPr>
              <a:t>Đầu ngắn</a:t>
            </a:r>
          </a:p>
        </p:txBody>
      </p:sp>
      <p:sp>
        <p:nvSpPr>
          <p:cNvPr id="2074" name="Line 26">
            <a:extLst>
              <a:ext uri="{FF2B5EF4-FFF2-40B4-BE49-F238E27FC236}">
                <a16:creationId xmlns:a16="http://schemas.microsoft.com/office/drawing/2014/main" id="{1316DC54-A71A-43AB-9E46-9FD01DCC8D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200" y="2057400"/>
            <a:ext cx="1828800" cy="1219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075" name="Line 27">
            <a:extLst>
              <a:ext uri="{FF2B5EF4-FFF2-40B4-BE49-F238E27FC236}">
                <a16:creationId xmlns:a16="http://schemas.microsoft.com/office/drawing/2014/main" id="{978C39F1-3393-4BAF-A386-9211BBDBB67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676400"/>
            <a:ext cx="457200" cy="1752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56C6FD4-D72C-4224-9C23-560898F8F708}"/>
              </a:ext>
            </a:extLst>
          </p:cNvPr>
          <p:cNvSpPr/>
          <p:nvPr/>
        </p:nvSpPr>
        <p:spPr>
          <a:xfrm>
            <a:off x="198375" y="2785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22EEF03B-329F-4954-8584-C9320511A07B}"/>
              </a:ext>
            </a:extLst>
          </p:cNvPr>
          <p:cNvSpPr/>
          <p:nvPr/>
        </p:nvSpPr>
        <p:spPr>
          <a:xfrm>
            <a:off x="3170175" y="2785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DF574EC7-CDAD-4EC3-A2DB-38C28B011BA4}"/>
              </a:ext>
            </a:extLst>
          </p:cNvPr>
          <p:cNvSpPr/>
          <p:nvPr/>
        </p:nvSpPr>
        <p:spPr>
          <a:xfrm>
            <a:off x="6141779" y="2785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A8CF5146-7B7F-45BE-8DB7-B50228F312D0}"/>
              </a:ext>
            </a:extLst>
          </p:cNvPr>
          <p:cNvSpPr/>
          <p:nvPr/>
        </p:nvSpPr>
        <p:spPr>
          <a:xfrm>
            <a:off x="198375" y="6595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7DE3FAA8-D52B-4406-992B-5E74B99D77E8}"/>
              </a:ext>
            </a:extLst>
          </p:cNvPr>
          <p:cNvSpPr/>
          <p:nvPr/>
        </p:nvSpPr>
        <p:spPr>
          <a:xfrm>
            <a:off x="3170175" y="6595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D6104F3F-3C95-4976-A434-091DC2FDD533}"/>
              </a:ext>
            </a:extLst>
          </p:cNvPr>
          <p:cNvSpPr/>
          <p:nvPr/>
        </p:nvSpPr>
        <p:spPr>
          <a:xfrm>
            <a:off x="6141975" y="6595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2094" name="Group 46">
            <a:extLst>
              <a:ext uri="{FF2B5EF4-FFF2-40B4-BE49-F238E27FC236}">
                <a16:creationId xmlns:a16="http://schemas.microsoft.com/office/drawing/2014/main" id="{1977AB37-2F94-4BC3-B31B-5D9FFF039BBB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130300"/>
            <a:ext cx="1828800" cy="317500"/>
            <a:chOff x="720" y="864"/>
            <a:chExt cx="912" cy="200"/>
          </a:xfrm>
        </p:grpSpPr>
        <p:sp>
          <p:nvSpPr>
            <p:cNvPr id="2095" name="AutoShape 47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CC099E01-3D63-41CC-AB7A-57BC4E05F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2096" name="Text Box 48">
              <a:extLst>
                <a:ext uri="{FF2B5EF4-FFF2-40B4-BE49-F238E27FC236}">
                  <a16:creationId xmlns:a16="http://schemas.microsoft.com/office/drawing/2014/main" id="{6E3B90FE-51A0-4949-8B1F-428468FC9D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NHỊ ĐẦU</a:t>
              </a:r>
            </a:p>
          </p:txBody>
        </p:sp>
      </p:grpSp>
      <p:pic>
        <p:nvPicPr>
          <p:cNvPr id="2097" name="Picture 49">
            <a:extLst>
              <a:ext uri="{FF2B5EF4-FFF2-40B4-BE49-F238E27FC236}">
                <a16:creationId xmlns:a16="http://schemas.microsoft.com/office/drawing/2014/main" id="{1D0C8496-E67A-425F-BC35-304ECDD381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44500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0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2" grpId="0" build="p"/>
      <p:bldP spid="207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>
            <a:extLst>
              <a:ext uri="{FF2B5EF4-FFF2-40B4-BE49-F238E27FC236}">
                <a16:creationId xmlns:a16="http://schemas.microsoft.com/office/drawing/2014/main" id="{B24E8E8E-F349-4040-BB22-9015B6B5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22733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1" name="Picture 3">
            <a:extLst>
              <a:ext uri="{FF2B5EF4-FFF2-40B4-BE49-F238E27FC236}">
                <a16:creationId xmlns:a16="http://schemas.microsoft.com/office/drawing/2014/main" id="{7924B41C-0613-42A7-89B6-F3371EA81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8" y="1676400"/>
            <a:ext cx="3040062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3" name="Picture 5">
            <a:extLst>
              <a:ext uri="{FF2B5EF4-FFF2-40B4-BE49-F238E27FC236}">
                <a16:creationId xmlns:a16="http://schemas.microsoft.com/office/drawing/2014/main" id="{0716E803-A1C4-4BB9-B638-298EE85CA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829175"/>
            <a:ext cx="18415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4" name="Picture 6">
            <a:extLst>
              <a:ext uri="{FF2B5EF4-FFF2-40B4-BE49-F238E27FC236}">
                <a16:creationId xmlns:a16="http://schemas.microsoft.com/office/drawing/2014/main" id="{70404B3B-B0CE-45CD-975E-477B60F53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295400"/>
            <a:ext cx="1804987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5" name="Picture 7">
            <a:extLst>
              <a:ext uri="{FF2B5EF4-FFF2-40B4-BE49-F238E27FC236}">
                <a16:creationId xmlns:a16="http://schemas.microsoft.com/office/drawing/2014/main" id="{CEDE37E7-2AB2-490D-B272-4D7104D99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203575"/>
            <a:ext cx="16764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097" name="Freeform 9">
            <a:extLst>
              <a:ext uri="{FF2B5EF4-FFF2-40B4-BE49-F238E27FC236}">
                <a16:creationId xmlns:a16="http://schemas.microsoft.com/office/drawing/2014/main" id="{42B834C0-2558-4F42-916A-EAEB64AC0163}"/>
              </a:ext>
            </a:extLst>
          </p:cNvPr>
          <p:cNvSpPr>
            <a:spLocks/>
          </p:cNvSpPr>
          <p:nvPr/>
        </p:nvSpPr>
        <p:spPr bwMode="auto">
          <a:xfrm>
            <a:off x="7942263" y="1916113"/>
            <a:ext cx="427037" cy="249237"/>
          </a:xfrm>
          <a:custGeom>
            <a:avLst/>
            <a:gdLst>
              <a:gd name="T0" fmla="*/ 19 w 269"/>
              <a:gd name="T1" fmla="*/ 89 h 157"/>
              <a:gd name="T2" fmla="*/ 31 w 269"/>
              <a:gd name="T3" fmla="*/ 26 h 157"/>
              <a:gd name="T4" fmla="*/ 169 w 269"/>
              <a:gd name="T5" fmla="*/ 2 h 157"/>
              <a:gd name="T6" fmla="*/ 268 w 269"/>
              <a:gd name="T7" fmla="*/ 41 h 157"/>
              <a:gd name="T8" fmla="*/ 178 w 269"/>
              <a:gd name="T9" fmla="*/ 119 h 157"/>
              <a:gd name="T10" fmla="*/ 145 w 269"/>
              <a:gd name="T11" fmla="*/ 152 h 157"/>
              <a:gd name="T12" fmla="*/ 19 w 269"/>
              <a:gd name="T13" fmla="*/ 89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9" h="157">
                <a:moveTo>
                  <a:pt x="19" y="89"/>
                </a:moveTo>
                <a:cubicBezTo>
                  <a:pt x="0" y="73"/>
                  <a:pt x="6" y="40"/>
                  <a:pt x="31" y="26"/>
                </a:cubicBezTo>
                <a:cubicBezTo>
                  <a:pt x="56" y="12"/>
                  <a:pt x="130" y="0"/>
                  <a:pt x="169" y="2"/>
                </a:cubicBezTo>
                <a:cubicBezTo>
                  <a:pt x="208" y="4"/>
                  <a:pt x="267" y="22"/>
                  <a:pt x="268" y="41"/>
                </a:cubicBezTo>
                <a:cubicBezTo>
                  <a:pt x="269" y="60"/>
                  <a:pt x="199" y="100"/>
                  <a:pt x="178" y="119"/>
                </a:cubicBezTo>
                <a:cubicBezTo>
                  <a:pt x="157" y="138"/>
                  <a:pt x="171" y="157"/>
                  <a:pt x="145" y="152"/>
                </a:cubicBezTo>
                <a:cubicBezTo>
                  <a:pt x="119" y="147"/>
                  <a:pt x="45" y="102"/>
                  <a:pt x="19" y="89"/>
                </a:cubicBezTo>
                <a:close/>
              </a:path>
            </a:pathLst>
          </a:custGeom>
          <a:solidFill>
            <a:srgbClr val="FF00FF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9101" name="Rectangle 13">
            <a:extLst>
              <a:ext uri="{FF2B5EF4-FFF2-40B4-BE49-F238E27FC236}">
                <a16:creationId xmlns:a16="http://schemas.microsoft.com/office/drawing/2014/main" id="{512968DC-C828-4E42-A065-40996F07F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828800"/>
            <a:ext cx="152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ctr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vi-VN" sz="2000">
                <a:solidFill>
                  <a:schemeClr val="bg1"/>
                </a:solidFill>
              </a:rPr>
              <a:t>Cơ quạ -CT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9FE2925-3200-4A91-9007-6C893FAFF0B3}"/>
              </a:ext>
            </a:extLst>
          </p:cNvPr>
          <p:cNvSpPr/>
          <p:nvPr/>
        </p:nvSpPr>
        <p:spPr>
          <a:xfrm>
            <a:off x="198375" y="2785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996973DA-49D8-4BB9-9A5E-0EA700407233}"/>
              </a:ext>
            </a:extLst>
          </p:cNvPr>
          <p:cNvSpPr/>
          <p:nvPr/>
        </p:nvSpPr>
        <p:spPr>
          <a:xfrm>
            <a:off x="3170175" y="2785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7049C906-CF70-4078-918C-D56B1FD3DEF6}"/>
              </a:ext>
            </a:extLst>
          </p:cNvPr>
          <p:cNvSpPr/>
          <p:nvPr/>
        </p:nvSpPr>
        <p:spPr>
          <a:xfrm>
            <a:off x="6141779" y="2785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F35218C3-7361-4FE6-90B9-F97031B984C0}"/>
              </a:ext>
            </a:extLst>
          </p:cNvPr>
          <p:cNvSpPr/>
          <p:nvPr/>
        </p:nvSpPr>
        <p:spPr>
          <a:xfrm>
            <a:off x="198375" y="6595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3B35CEF6-B1F9-4B0B-8381-31297E2126C1}"/>
              </a:ext>
            </a:extLst>
          </p:cNvPr>
          <p:cNvSpPr/>
          <p:nvPr/>
        </p:nvSpPr>
        <p:spPr>
          <a:xfrm>
            <a:off x="3170175" y="6595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EE9FFCBA-5F38-4672-BA6F-D6A58D60A2F6}"/>
              </a:ext>
            </a:extLst>
          </p:cNvPr>
          <p:cNvSpPr/>
          <p:nvPr/>
        </p:nvSpPr>
        <p:spPr>
          <a:xfrm>
            <a:off x="6141975" y="6595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89122" name="Group 34">
            <a:extLst>
              <a:ext uri="{FF2B5EF4-FFF2-40B4-BE49-F238E27FC236}">
                <a16:creationId xmlns:a16="http://schemas.microsoft.com/office/drawing/2014/main" id="{A8ADA71F-56D0-471D-915F-7A6AB18F288D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130300"/>
            <a:ext cx="2438400" cy="317500"/>
            <a:chOff x="720" y="864"/>
            <a:chExt cx="912" cy="200"/>
          </a:xfrm>
        </p:grpSpPr>
        <p:sp>
          <p:nvSpPr>
            <p:cNvPr id="89123" name="AutoShape 3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65EACE5F-987A-472F-9C31-BF141958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89124" name="Text Box 36">
              <a:extLst>
                <a:ext uri="{FF2B5EF4-FFF2-40B4-BE49-F238E27FC236}">
                  <a16:creationId xmlns:a16="http://schemas.microsoft.com/office/drawing/2014/main" id="{43C3D57D-74EC-4935-8561-096173292E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QUẠ - CÁNH TAY</a:t>
              </a:r>
            </a:p>
          </p:txBody>
        </p:sp>
      </p:grpSp>
      <p:pic>
        <p:nvPicPr>
          <p:cNvPr id="89125" name="Picture 37">
            <a:extLst>
              <a:ext uri="{FF2B5EF4-FFF2-40B4-BE49-F238E27FC236}">
                <a16:creationId xmlns:a16="http://schemas.microsoft.com/office/drawing/2014/main" id="{ED21AF6D-F7B6-48AB-8D69-875C0808FE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44500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6" name="Picture 38">
            <a:extLst>
              <a:ext uri="{FF2B5EF4-FFF2-40B4-BE49-F238E27FC236}">
                <a16:creationId xmlns:a16="http://schemas.microsoft.com/office/drawing/2014/main" id="{E0AAE511-D285-42B7-8770-75FF0E0CF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198">
            <a:off x="3644900" y="1979613"/>
            <a:ext cx="4381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102" name="Line 14">
            <a:extLst>
              <a:ext uri="{FF2B5EF4-FFF2-40B4-BE49-F238E27FC236}">
                <a16:creationId xmlns:a16="http://schemas.microsoft.com/office/drawing/2014/main" id="{0F878479-4417-4EEF-8571-2BB3AF2DC9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200" y="2057400"/>
            <a:ext cx="1828800" cy="1219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89092" name="Picture 4">
            <a:extLst>
              <a:ext uri="{FF2B5EF4-FFF2-40B4-BE49-F238E27FC236}">
                <a16:creationId xmlns:a16="http://schemas.microsoft.com/office/drawing/2014/main" id="{F4B3198C-221F-4713-BD97-5595A742B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126">
            <a:off x="2971800" y="1846263"/>
            <a:ext cx="10287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9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9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91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9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89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0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5" name="Picture 5">
            <a:extLst>
              <a:ext uri="{FF2B5EF4-FFF2-40B4-BE49-F238E27FC236}">
                <a16:creationId xmlns:a16="http://schemas.microsoft.com/office/drawing/2014/main" id="{C5AD2B6F-1B73-44A2-B0A9-D5DCD969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16256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>
            <a:extLst>
              <a:ext uri="{FF2B5EF4-FFF2-40B4-BE49-F238E27FC236}">
                <a16:creationId xmlns:a16="http://schemas.microsoft.com/office/drawing/2014/main" id="{D63F263C-6753-4ED5-BC81-F07D2FA1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981575"/>
            <a:ext cx="18415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7" name="Picture 7">
            <a:extLst>
              <a:ext uri="{FF2B5EF4-FFF2-40B4-BE49-F238E27FC236}">
                <a16:creationId xmlns:a16="http://schemas.microsoft.com/office/drawing/2014/main" id="{8CDD49F1-7FC2-4416-82A0-25B37DF2A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371600"/>
            <a:ext cx="1804987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>
            <a:extLst>
              <a:ext uri="{FF2B5EF4-FFF2-40B4-BE49-F238E27FC236}">
                <a16:creationId xmlns:a16="http://schemas.microsoft.com/office/drawing/2014/main" id="{10171BF4-9026-4D55-8A6B-E23E60F4E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276600"/>
            <a:ext cx="16764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9" name="Picture 9">
            <a:extLst>
              <a:ext uri="{FF2B5EF4-FFF2-40B4-BE49-F238E27FC236}">
                <a16:creationId xmlns:a16="http://schemas.microsoft.com/office/drawing/2014/main" id="{C6AFF2EA-8AF8-4B7F-887C-2BFBBBDCB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8" y="1752600"/>
            <a:ext cx="3040062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1" name="Picture 11">
            <a:extLst>
              <a:ext uri="{FF2B5EF4-FFF2-40B4-BE49-F238E27FC236}">
                <a16:creationId xmlns:a16="http://schemas.microsoft.com/office/drawing/2014/main" id="{D800D19B-3974-449E-9A5D-968D5D9D3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6440">
            <a:off x="2928938" y="3960813"/>
            <a:ext cx="660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>
            <a:extLst>
              <a:ext uri="{FF2B5EF4-FFF2-40B4-BE49-F238E27FC236}">
                <a16:creationId xmlns:a16="http://schemas.microsoft.com/office/drawing/2014/main" id="{7E39AA27-16A0-4B66-B4FC-2ACB68943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126">
            <a:off x="2962275" y="2074863"/>
            <a:ext cx="10287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12" name="Freeform 12">
            <a:extLst>
              <a:ext uri="{FF2B5EF4-FFF2-40B4-BE49-F238E27FC236}">
                <a16:creationId xmlns:a16="http://schemas.microsoft.com/office/drawing/2014/main" id="{54ED273C-4DB9-4772-9A0A-AE01C63C949C}"/>
              </a:ext>
            </a:extLst>
          </p:cNvPr>
          <p:cNvSpPr>
            <a:spLocks/>
          </p:cNvSpPr>
          <p:nvPr/>
        </p:nvSpPr>
        <p:spPr bwMode="auto">
          <a:xfrm>
            <a:off x="7010400" y="3867150"/>
            <a:ext cx="746125" cy="414338"/>
          </a:xfrm>
          <a:custGeom>
            <a:avLst/>
            <a:gdLst>
              <a:gd name="T0" fmla="*/ 60 w 470"/>
              <a:gd name="T1" fmla="*/ 243 h 261"/>
              <a:gd name="T2" fmla="*/ 0 w 470"/>
              <a:gd name="T3" fmla="*/ 120 h 261"/>
              <a:gd name="T4" fmla="*/ 57 w 470"/>
              <a:gd name="T5" fmla="*/ 18 h 261"/>
              <a:gd name="T6" fmla="*/ 147 w 470"/>
              <a:gd name="T7" fmla="*/ 12 h 261"/>
              <a:gd name="T8" fmla="*/ 237 w 470"/>
              <a:gd name="T9" fmla="*/ 6 h 261"/>
              <a:gd name="T10" fmla="*/ 336 w 470"/>
              <a:gd name="T11" fmla="*/ 21 h 261"/>
              <a:gd name="T12" fmla="*/ 390 w 470"/>
              <a:gd name="T13" fmla="*/ 27 h 261"/>
              <a:gd name="T14" fmla="*/ 438 w 470"/>
              <a:gd name="T15" fmla="*/ 12 h 261"/>
              <a:gd name="T16" fmla="*/ 462 w 470"/>
              <a:gd name="T17" fmla="*/ 57 h 261"/>
              <a:gd name="T18" fmla="*/ 390 w 470"/>
              <a:gd name="T19" fmla="*/ 99 h 261"/>
              <a:gd name="T20" fmla="*/ 273 w 470"/>
              <a:gd name="T21" fmla="*/ 84 h 261"/>
              <a:gd name="T22" fmla="*/ 219 w 470"/>
              <a:gd name="T23" fmla="*/ 135 h 261"/>
              <a:gd name="T24" fmla="*/ 195 w 470"/>
              <a:gd name="T25" fmla="*/ 204 h 261"/>
              <a:gd name="T26" fmla="*/ 129 w 470"/>
              <a:gd name="T27" fmla="*/ 207 h 261"/>
              <a:gd name="T28" fmla="*/ 60 w 470"/>
              <a:gd name="T29" fmla="*/ 243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70" h="261">
                <a:moveTo>
                  <a:pt x="60" y="243"/>
                </a:moveTo>
                <a:cubicBezTo>
                  <a:pt x="39" y="229"/>
                  <a:pt x="0" y="157"/>
                  <a:pt x="0" y="120"/>
                </a:cubicBezTo>
                <a:cubicBezTo>
                  <a:pt x="0" y="83"/>
                  <a:pt x="33" y="36"/>
                  <a:pt x="57" y="18"/>
                </a:cubicBezTo>
                <a:cubicBezTo>
                  <a:pt x="81" y="0"/>
                  <a:pt x="117" y="14"/>
                  <a:pt x="147" y="12"/>
                </a:cubicBezTo>
                <a:cubicBezTo>
                  <a:pt x="177" y="10"/>
                  <a:pt x="206" y="5"/>
                  <a:pt x="237" y="6"/>
                </a:cubicBezTo>
                <a:cubicBezTo>
                  <a:pt x="268" y="7"/>
                  <a:pt x="311" y="18"/>
                  <a:pt x="336" y="21"/>
                </a:cubicBezTo>
                <a:cubicBezTo>
                  <a:pt x="361" y="24"/>
                  <a:pt x="373" y="28"/>
                  <a:pt x="390" y="27"/>
                </a:cubicBezTo>
                <a:cubicBezTo>
                  <a:pt x="407" y="26"/>
                  <a:pt x="426" y="7"/>
                  <a:pt x="438" y="12"/>
                </a:cubicBezTo>
                <a:cubicBezTo>
                  <a:pt x="450" y="17"/>
                  <a:pt x="470" y="43"/>
                  <a:pt x="462" y="57"/>
                </a:cubicBezTo>
                <a:cubicBezTo>
                  <a:pt x="454" y="71"/>
                  <a:pt x="421" y="95"/>
                  <a:pt x="390" y="99"/>
                </a:cubicBezTo>
                <a:cubicBezTo>
                  <a:pt x="359" y="103"/>
                  <a:pt x="302" y="78"/>
                  <a:pt x="273" y="84"/>
                </a:cubicBezTo>
                <a:cubicBezTo>
                  <a:pt x="244" y="90"/>
                  <a:pt x="232" y="115"/>
                  <a:pt x="219" y="135"/>
                </a:cubicBezTo>
                <a:cubicBezTo>
                  <a:pt x="206" y="155"/>
                  <a:pt x="210" y="192"/>
                  <a:pt x="195" y="204"/>
                </a:cubicBezTo>
                <a:cubicBezTo>
                  <a:pt x="180" y="216"/>
                  <a:pt x="151" y="201"/>
                  <a:pt x="129" y="207"/>
                </a:cubicBezTo>
                <a:cubicBezTo>
                  <a:pt x="107" y="213"/>
                  <a:pt x="92" y="261"/>
                  <a:pt x="60" y="243"/>
                </a:cubicBezTo>
                <a:close/>
              </a:path>
            </a:pathLst>
          </a:custGeom>
          <a:solidFill>
            <a:srgbClr val="FF00FF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5613" name="Freeform 13">
            <a:extLst>
              <a:ext uri="{FF2B5EF4-FFF2-40B4-BE49-F238E27FC236}">
                <a16:creationId xmlns:a16="http://schemas.microsoft.com/office/drawing/2014/main" id="{8D862459-D98B-43EE-B766-B4FADA204BCC}"/>
              </a:ext>
            </a:extLst>
          </p:cNvPr>
          <p:cNvSpPr>
            <a:spLocks/>
          </p:cNvSpPr>
          <p:nvPr/>
        </p:nvSpPr>
        <p:spPr bwMode="auto">
          <a:xfrm>
            <a:off x="6862763" y="5372100"/>
            <a:ext cx="976312" cy="635000"/>
          </a:xfrm>
          <a:custGeom>
            <a:avLst/>
            <a:gdLst>
              <a:gd name="T0" fmla="*/ 171 w 615"/>
              <a:gd name="T1" fmla="*/ 249 h 400"/>
              <a:gd name="T2" fmla="*/ 129 w 615"/>
              <a:gd name="T3" fmla="*/ 171 h 400"/>
              <a:gd name="T4" fmla="*/ 6 w 615"/>
              <a:gd name="T5" fmla="*/ 99 h 400"/>
              <a:gd name="T6" fmla="*/ 93 w 615"/>
              <a:gd name="T7" fmla="*/ 3 h 400"/>
              <a:gd name="T8" fmla="*/ 192 w 615"/>
              <a:gd name="T9" fmla="*/ 117 h 400"/>
              <a:gd name="T10" fmla="*/ 246 w 615"/>
              <a:gd name="T11" fmla="*/ 120 h 400"/>
              <a:gd name="T12" fmla="*/ 315 w 615"/>
              <a:gd name="T13" fmla="*/ 96 h 400"/>
              <a:gd name="T14" fmla="*/ 441 w 615"/>
              <a:gd name="T15" fmla="*/ 117 h 400"/>
              <a:gd name="T16" fmla="*/ 522 w 615"/>
              <a:gd name="T17" fmla="*/ 213 h 400"/>
              <a:gd name="T18" fmla="*/ 606 w 615"/>
              <a:gd name="T19" fmla="*/ 294 h 400"/>
              <a:gd name="T20" fmla="*/ 573 w 615"/>
              <a:gd name="T21" fmla="*/ 351 h 400"/>
              <a:gd name="T22" fmla="*/ 510 w 615"/>
              <a:gd name="T23" fmla="*/ 393 h 400"/>
              <a:gd name="T24" fmla="*/ 405 w 615"/>
              <a:gd name="T25" fmla="*/ 309 h 400"/>
              <a:gd name="T26" fmla="*/ 330 w 615"/>
              <a:gd name="T27" fmla="*/ 270 h 400"/>
              <a:gd name="T28" fmla="*/ 264 w 615"/>
              <a:gd name="T29" fmla="*/ 285 h 400"/>
              <a:gd name="T30" fmla="*/ 144 w 615"/>
              <a:gd name="T31" fmla="*/ 354 h 400"/>
              <a:gd name="T32" fmla="*/ 171 w 615"/>
              <a:gd name="T33" fmla="*/ 249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15" h="400">
                <a:moveTo>
                  <a:pt x="171" y="249"/>
                </a:moveTo>
                <a:cubicBezTo>
                  <a:pt x="169" y="219"/>
                  <a:pt x="156" y="196"/>
                  <a:pt x="129" y="171"/>
                </a:cubicBezTo>
                <a:cubicBezTo>
                  <a:pt x="102" y="146"/>
                  <a:pt x="12" y="127"/>
                  <a:pt x="6" y="99"/>
                </a:cubicBezTo>
                <a:cubicBezTo>
                  <a:pt x="0" y="71"/>
                  <a:pt x="62" y="0"/>
                  <a:pt x="93" y="3"/>
                </a:cubicBezTo>
                <a:cubicBezTo>
                  <a:pt x="124" y="6"/>
                  <a:pt x="167" y="98"/>
                  <a:pt x="192" y="117"/>
                </a:cubicBezTo>
                <a:cubicBezTo>
                  <a:pt x="217" y="136"/>
                  <a:pt x="225" y="124"/>
                  <a:pt x="246" y="120"/>
                </a:cubicBezTo>
                <a:cubicBezTo>
                  <a:pt x="267" y="116"/>
                  <a:pt x="283" y="96"/>
                  <a:pt x="315" y="96"/>
                </a:cubicBezTo>
                <a:cubicBezTo>
                  <a:pt x="347" y="96"/>
                  <a:pt x="407" y="98"/>
                  <a:pt x="441" y="117"/>
                </a:cubicBezTo>
                <a:cubicBezTo>
                  <a:pt x="475" y="136"/>
                  <a:pt x="495" y="184"/>
                  <a:pt x="522" y="213"/>
                </a:cubicBezTo>
                <a:cubicBezTo>
                  <a:pt x="549" y="242"/>
                  <a:pt x="597" y="271"/>
                  <a:pt x="606" y="294"/>
                </a:cubicBezTo>
                <a:cubicBezTo>
                  <a:pt x="615" y="317"/>
                  <a:pt x="589" y="334"/>
                  <a:pt x="573" y="351"/>
                </a:cubicBezTo>
                <a:cubicBezTo>
                  <a:pt x="557" y="368"/>
                  <a:pt x="538" y="400"/>
                  <a:pt x="510" y="393"/>
                </a:cubicBezTo>
                <a:cubicBezTo>
                  <a:pt x="482" y="386"/>
                  <a:pt x="435" y="330"/>
                  <a:pt x="405" y="309"/>
                </a:cubicBezTo>
                <a:cubicBezTo>
                  <a:pt x="375" y="288"/>
                  <a:pt x="353" y="274"/>
                  <a:pt x="330" y="270"/>
                </a:cubicBezTo>
                <a:cubicBezTo>
                  <a:pt x="307" y="266"/>
                  <a:pt x="295" y="271"/>
                  <a:pt x="264" y="285"/>
                </a:cubicBezTo>
                <a:cubicBezTo>
                  <a:pt x="233" y="299"/>
                  <a:pt x="159" y="360"/>
                  <a:pt x="144" y="354"/>
                </a:cubicBezTo>
                <a:cubicBezTo>
                  <a:pt x="129" y="348"/>
                  <a:pt x="172" y="284"/>
                  <a:pt x="171" y="249"/>
                </a:cubicBezTo>
                <a:close/>
              </a:path>
            </a:pathLst>
          </a:custGeom>
          <a:solidFill>
            <a:srgbClr val="FF00FF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5614" name="Rectangle 14">
            <a:extLst>
              <a:ext uri="{FF2B5EF4-FFF2-40B4-BE49-F238E27FC236}">
                <a16:creationId xmlns:a16="http://schemas.microsoft.com/office/drawing/2014/main" id="{E37B5186-739F-44FE-9514-E4CC1EC36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4800600"/>
            <a:ext cx="1828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ctr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vi-VN" sz="2000">
                <a:solidFill>
                  <a:schemeClr val="bg1"/>
                </a:solidFill>
              </a:rPr>
              <a:t>Cơ cánh tay</a:t>
            </a:r>
          </a:p>
        </p:txBody>
      </p:sp>
      <p:sp>
        <p:nvSpPr>
          <p:cNvPr id="25615" name="Line 15">
            <a:extLst>
              <a:ext uri="{FF2B5EF4-FFF2-40B4-BE49-F238E27FC236}">
                <a16:creationId xmlns:a16="http://schemas.microsoft.com/office/drawing/2014/main" id="{9F395431-0D08-4831-B071-B70F83D25F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76600" y="4953000"/>
            <a:ext cx="1905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59C4B6-7CEF-4DDE-A1C5-0EAC0DC5CA7F}"/>
              </a:ext>
            </a:extLst>
          </p:cNvPr>
          <p:cNvSpPr/>
          <p:nvPr/>
        </p:nvSpPr>
        <p:spPr>
          <a:xfrm>
            <a:off x="185675" y="2531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C072AB53-A9EA-4226-8E66-67725C090E74}"/>
              </a:ext>
            </a:extLst>
          </p:cNvPr>
          <p:cNvSpPr/>
          <p:nvPr/>
        </p:nvSpPr>
        <p:spPr>
          <a:xfrm>
            <a:off x="3157475" y="2531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CFB9359B-A9F4-42DE-B197-4313459009C4}"/>
              </a:ext>
            </a:extLst>
          </p:cNvPr>
          <p:cNvSpPr/>
          <p:nvPr/>
        </p:nvSpPr>
        <p:spPr>
          <a:xfrm>
            <a:off x="6129079" y="2531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F7E9842D-D8ED-4C8B-879A-349C8E6D5AC6}"/>
              </a:ext>
            </a:extLst>
          </p:cNvPr>
          <p:cNvSpPr/>
          <p:nvPr/>
        </p:nvSpPr>
        <p:spPr>
          <a:xfrm>
            <a:off x="185675" y="6341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1CF09673-FA7A-4998-B9FD-461A8F88613F}"/>
              </a:ext>
            </a:extLst>
          </p:cNvPr>
          <p:cNvSpPr/>
          <p:nvPr/>
        </p:nvSpPr>
        <p:spPr>
          <a:xfrm>
            <a:off x="3157475" y="6341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E87E66F7-CD68-43A8-9FA0-7527C9157A8E}"/>
              </a:ext>
            </a:extLst>
          </p:cNvPr>
          <p:cNvSpPr/>
          <p:nvPr/>
        </p:nvSpPr>
        <p:spPr>
          <a:xfrm>
            <a:off x="6129275" y="6341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25656" name="Group 56">
            <a:extLst>
              <a:ext uri="{FF2B5EF4-FFF2-40B4-BE49-F238E27FC236}">
                <a16:creationId xmlns:a16="http://schemas.microsoft.com/office/drawing/2014/main" id="{7FFD9186-1C7C-4F06-B397-F2418FEDA477}"/>
              </a:ext>
            </a:extLst>
          </p:cNvPr>
          <p:cNvGrpSpPr>
            <a:grpSpLocks/>
          </p:cNvGrpSpPr>
          <p:nvPr/>
        </p:nvGrpSpPr>
        <p:grpSpPr bwMode="auto">
          <a:xfrm>
            <a:off x="215900" y="1092200"/>
            <a:ext cx="1828800" cy="317500"/>
            <a:chOff x="720" y="864"/>
            <a:chExt cx="912" cy="200"/>
          </a:xfrm>
        </p:grpSpPr>
        <p:sp>
          <p:nvSpPr>
            <p:cNvPr id="25657" name="AutoShape 57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268FC9B4-F880-44A7-BCB3-0EFE4082D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25658" name="Text Box 58">
              <a:extLst>
                <a:ext uri="{FF2B5EF4-FFF2-40B4-BE49-F238E27FC236}">
                  <a16:creationId xmlns:a16="http://schemas.microsoft.com/office/drawing/2014/main" id="{5B5EBEB8-C8B1-4B8A-B2D6-63C08B5FD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CÁNH TAY</a:t>
              </a:r>
            </a:p>
          </p:txBody>
        </p:sp>
      </p:grpSp>
      <p:pic>
        <p:nvPicPr>
          <p:cNvPr id="25659" name="Picture 59">
            <a:extLst>
              <a:ext uri="{FF2B5EF4-FFF2-40B4-BE49-F238E27FC236}">
                <a16:creationId xmlns:a16="http://schemas.microsoft.com/office/drawing/2014/main" id="{95974702-FA7E-48C3-AE02-C07CA451F2B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95300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56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10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>
            <a:extLst>
              <a:ext uri="{FF2B5EF4-FFF2-40B4-BE49-F238E27FC236}">
                <a16:creationId xmlns:a16="http://schemas.microsoft.com/office/drawing/2014/main" id="{FC4A317D-F1E1-4008-9E09-643789940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1143000"/>
            <a:ext cx="3451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vi-VN" sz="2400" b="1" u="sng">
                <a:solidFill>
                  <a:srgbClr val="FF0000"/>
                </a:solidFill>
              </a:rPr>
              <a:t>MỤC TIÊU BÀI GIẢNG:</a:t>
            </a:r>
          </a:p>
        </p:txBody>
      </p:sp>
      <p:sp>
        <p:nvSpPr>
          <p:cNvPr id="6148" name="Text Box 4">
            <a:extLst>
              <a:ext uri="{FF2B5EF4-FFF2-40B4-BE49-F238E27FC236}">
                <a16:creationId xmlns:a16="http://schemas.microsoft.com/office/drawing/2014/main" id="{65A09F55-E6FE-4C40-8F4E-F6AC1EFA7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1916113"/>
            <a:ext cx="62468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vi-VN" sz="2000" b="1">
                <a:solidFill>
                  <a:srgbClr val="CC0099"/>
                </a:solidFill>
              </a:rPr>
              <a:t>1- KỂ TÊN CÁC CƠ CHI TRÊN NỐI VỚI CỘT SỐNG</a:t>
            </a:r>
          </a:p>
        </p:txBody>
      </p:sp>
      <p:sp>
        <p:nvSpPr>
          <p:cNvPr id="6149" name="Text Box 5">
            <a:extLst>
              <a:ext uri="{FF2B5EF4-FFF2-40B4-BE49-F238E27FC236}">
                <a16:creationId xmlns:a16="http://schemas.microsoft.com/office/drawing/2014/main" id="{89404419-FDAF-45F6-AB67-313317917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838" y="2605088"/>
            <a:ext cx="59832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vi-VN" b="1">
                <a:solidFill>
                  <a:srgbClr val="33CC33"/>
                </a:solidFill>
              </a:rPr>
              <a:t>2- KỂ TÊN CÁC CƠ CHI TRÊN NỐI VỚI THÀNH NGỰC</a:t>
            </a:r>
          </a:p>
        </p:txBody>
      </p:sp>
      <p:sp>
        <p:nvSpPr>
          <p:cNvPr id="6150" name="Text Box 6">
            <a:extLst>
              <a:ext uri="{FF2B5EF4-FFF2-40B4-BE49-F238E27FC236}">
                <a16:creationId xmlns:a16="http://schemas.microsoft.com/office/drawing/2014/main" id="{65F8A9B8-B0DA-4C4B-A0F0-A4E1DD7FC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3276600"/>
            <a:ext cx="4418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vi-VN" b="1">
                <a:solidFill>
                  <a:srgbClr val="FFFF00"/>
                </a:solidFill>
              </a:rPr>
              <a:t>3- KỂ TÊN VÀ CHỖ BÁM CƠ VÙNG VAI</a:t>
            </a:r>
          </a:p>
        </p:txBody>
      </p:sp>
      <p:sp>
        <p:nvSpPr>
          <p:cNvPr id="6151" name="Text Box 7">
            <a:extLst>
              <a:ext uri="{FF2B5EF4-FFF2-40B4-BE49-F238E27FC236}">
                <a16:creationId xmlns:a16="http://schemas.microsoft.com/office/drawing/2014/main" id="{C675F137-3656-4354-8FCB-8BA442A34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3976688"/>
            <a:ext cx="62468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vi-VN" b="1">
                <a:solidFill>
                  <a:srgbClr val="FF6699"/>
                </a:solidFill>
              </a:rPr>
              <a:t>4- KỂ TÊN, CHỖ BÁM, ĐỘNG TÁC CƠ VÙNG CÁNH TAY</a:t>
            </a:r>
          </a:p>
        </p:txBody>
      </p:sp>
      <p:sp>
        <p:nvSpPr>
          <p:cNvPr id="6152" name="Text Box 8">
            <a:extLst>
              <a:ext uri="{FF2B5EF4-FFF2-40B4-BE49-F238E27FC236}">
                <a16:creationId xmlns:a16="http://schemas.microsoft.com/office/drawing/2014/main" id="{91ABBACE-9E03-4604-8D0C-F7439CC72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838" y="4662488"/>
            <a:ext cx="79327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vi-VN" b="1">
                <a:solidFill>
                  <a:srgbClr val="00FFFF"/>
                </a:solidFill>
              </a:rPr>
              <a:t>5- KỂ TÊN CƠ THEO LỚP, CHỖ BÁM, ĐỘNG TÁC CƠ VÙNG CẲNG TAY</a:t>
            </a:r>
          </a:p>
        </p:txBody>
      </p:sp>
      <p:sp>
        <p:nvSpPr>
          <p:cNvPr id="6153" name="Text Box 9">
            <a:extLst>
              <a:ext uri="{FF2B5EF4-FFF2-40B4-BE49-F238E27FC236}">
                <a16:creationId xmlns:a16="http://schemas.microsoft.com/office/drawing/2014/main" id="{7F4D9200-4D9E-4003-B93B-2EED29E81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348288"/>
            <a:ext cx="6048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vi-VN" b="1">
                <a:solidFill>
                  <a:schemeClr val="bg1"/>
                </a:solidFill>
              </a:rPr>
              <a:t>6- KỂ TÊN NHÓM CƠ, ĐỘNG TÁC CƠ VÙNG BÀN TAY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D58A89-4AAD-484B-9380-C48656E7EA9C}"/>
              </a:ext>
            </a:extLst>
          </p:cNvPr>
          <p:cNvSpPr/>
          <p:nvPr/>
        </p:nvSpPr>
        <p:spPr>
          <a:xfrm>
            <a:off x="1701287" y="341312"/>
            <a:ext cx="6334783" cy="45720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2400" b="1">
                <a:solidFill>
                  <a:srgbClr val="000000"/>
                </a:solidFill>
              </a:rPr>
              <a:t>CƠ CHI TRÊN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  <p:bldP spid="6148" grpId="0"/>
      <p:bldP spid="6149" grpId="0"/>
      <p:bldP spid="6150" grpId="0"/>
      <p:bldP spid="6151" grpId="0"/>
      <p:bldP spid="6152" grpId="0"/>
      <p:bldP spid="61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0" name="Picture 6">
            <a:extLst>
              <a:ext uri="{FF2B5EF4-FFF2-40B4-BE49-F238E27FC236}">
                <a16:creationId xmlns:a16="http://schemas.microsoft.com/office/drawing/2014/main" id="{A40BB18C-595A-485A-8154-44F3490B3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38300"/>
            <a:ext cx="22098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4" name="Picture 10">
            <a:extLst>
              <a:ext uri="{FF2B5EF4-FFF2-40B4-BE49-F238E27FC236}">
                <a16:creationId xmlns:a16="http://schemas.microsoft.com/office/drawing/2014/main" id="{6CF51DBE-A39B-451E-AEBD-AB9460DE7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867275"/>
            <a:ext cx="18415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5" name="Picture 11">
            <a:extLst>
              <a:ext uri="{FF2B5EF4-FFF2-40B4-BE49-F238E27FC236}">
                <a16:creationId xmlns:a16="http://schemas.microsoft.com/office/drawing/2014/main" id="{7DDD1F84-61BC-4741-9DD1-B3A26C0C6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3" y="1257300"/>
            <a:ext cx="1804987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6" name="Picture 12">
            <a:extLst>
              <a:ext uri="{FF2B5EF4-FFF2-40B4-BE49-F238E27FC236}">
                <a16:creationId xmlns:a16="http://schemas.microsoft.com/office/drawing/2014/main" id="{54BFE9FB-25AD-47C4-A66C-84D570DF9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162300"/>
            <a:ext cx="16764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7" name="Picture 13">
            <a:extLst>
              <a:ext uri="{FF2B5EF4-FFF2-40B4-BE49-F238E27FC236}">
                <a16:creationId xmlns:a16="http://schemas.microsoft.com/office/drawing/2014/main" id="{6F33DD3A-E5D2-4EC8-BEB4-63181B39F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1714500"/>
            <a:ext cx="2528887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8" name="Picture 14">
            <a:extLst>
              <a:ext uri="{FF2B5EF4-FFF2-40B4-BE49-F238E27FC236}">
                <a16:creationId xmlns:a16="http://schemas.microsoft.com/office/drawing/2014/main" id="{08FB0326-DBB8-4496-B149-1C69171ED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84729">
            <a:off x="4724400" y="2400300"/>
            <a:ext cx="1141413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39" name="Freeform 15">
            <a:extLst>
              <a:ext uri="{FF2B5EF4-FFF2-40B4-BE49-F238E27FC236}">
                <a16:creationId xmlns:a16="http://schemas.microsoft.com/office/drawing/2014/main" id="{95230601-6790-451C-9DCB-B907E65DF3DB}"/>
              </a:ext>
            </a:extLst>
          </p:cNvPr>
          <p:cNvSpPr>
            <a:spLocks/>
          </p:cNvSpPr>
          <p:nvPr/>
        </p:nvSpPr>
        <p:spPr bwMode="auto">
          <a:xfrm>
            <a:off x="7254875" y="2016125"/>
            <a:ext cx="477838" cy="550863"/>
          </a:xfrm>
          <a:custGeom>
            <a:avLst/>
            <a:gdLst>
              <a:gd name="T0" fmla="*/ 14 w 301"/>
              <a:gd name="T1" fmla="*/ 113 h 347"/>
              <a:gd name="T2" fmla="*/ 20 w 301"/>
              <a:gd name="T3" fmla="*/ 59 h 347"/>
              <a:gd name="T4" fmla="*/ 50 w 301"/>
              <a:gd name="T5" fmla="*/ 5 h 347"/>
              <a:gd name="T6" fmla="*/ 74 w 301"/>
              <a:gd name="T7" fmla="*/ 86 h 347"/>
              <a:gd name="T8" fmla="*/ 128 w 301"/>
              <a:gd name="T9" fmla="*/ 143 h 347"/>
              <a:gd name="T10" fmla="*/ 224 w 301"/>
              <a:gd name="T11" fmla="*/ 160 h 347"/>
              <a:gd name="T12" fmla="*/ 293 w 301"/>
              <a:gd name="T13" fmla="*/ 128 h 347"/>
              <a:gd name="T14" fmla="*/ 176 w 301"/>
              <a:gd name="T15" fmla="*/ 280 h 347"/>
              <a:gd name="T16" fmla="*/ 86 w 301"/>
              <a:gd name="T17" fmla="*/ 344 h 347"/>
              <a:gd name="T18" fmla="*/ 29 w 301"/>
              <a:gd name="T19" fmla="*/ 260 h 347"/>
              <a:gd name="T20" fmla="*/ 2 w 301"/>
              <a:gd name="T21" fmla="*/ 188 h 347"/>
              <a:gd name="T22" fmla="*/ 14 w 301"/>
              <a:gd name="T23" fmla="*/ 113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01" h="347">
                <a:moveTo>
                  <a:pt x="14" y="113"/>
                </a:moveTo>
                <a:cubicBezTo>
                  <a:pt x="17" y="92"/>
                  <a:pt x="14" y="77"/>
                  <a:pt x="20" y="59"/>
                </a:cubicBezTo>
                <a:cubicBezTo>
                  <a:pt x="26" y="41"/>
                  <a:pt x="41" y="0"/>
                  <a:pt x="50" y="5"/>
                </a:cubicBezTo>
                <a:cubicBezTo>
                  <a:pt x="59" y="10"/>
                  <a:pt x="61" y="63"/>
                  <a:pt x="74" y="86"/>
                </a:cubicBezTo>
                <a:cubicBezTo>
                  <a:pt x="87" y="109"/>
                  <a:pt x="103" y="131"/>
                  <a:pt x="128" y="143"/>
                </a:cubicBezTo>
                <a:cubicBezTo>
                  <a:pt x="153" y="155"/>
                  <a:pt x="197" y="162"/>
                  <a:pt x="224" y="160"/>
                </a:cubicBezTo>
                <a:cubicBezTo>
                  <a:pt x="251" y="158"/>
                  <a:pt x="301" y="108"/>
                  <a:pt x="293" y="128"/>
                </a:cubicBezTo>
                <a:cubicBezTo>
                  <a:pt x="285" y="148"/>
                  <a:pt x="210" y="244"/>
                  <a:pt x="176" y="280"/>
                </a:cubicBezTo>
                <a:cubicBezTo>
                  <a:pt x="142" y="316"/>
                  <a:pt x="110" y="347"/>
                  <a:pt x="86" y="344"/>
                </a:cubicBezTo>
                <a:cubicBezTo>
                  <a:pt x="62" y="341"/>
                  <a:pt x="43" y="286"/>
                  <a:pt x="29" y="260"/>
                </a:cubicBezTo>
                <a:cubicBezTo>
                  <a:pt x="15" y="234"/>
                  <a:pt x="4" y="212"/>
                  <a:pt x="2" y="188"/>
                </a:cubicBezTo>
                <a:cubicBezTo>
                  <a:pt x="0" y="164"/>
                  <a:pt x="12" y="135"/>
                  <a:pt x="14" y="113"/>
                </a:cubicBezTo>
                <a:close/>
              </a:path>
            </a:pathLst>
          </a:custGeom>
          <a:solidFill>
            <a:srgbClr val="FF00FF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6640" name="Freeform 16">
            <a:extLst>
              <a:ext uri="{FF2B5EF4-FFF2-40B4-BE49-F238E27FC236}">
                <a16:creationId xmlns:a16="http://schemas.microsoft.com/office/drawing/2014/main" id="{43A69833-A027-4163-A822-CDFE2CC7D7E8}"/>
              </a:ext>
            </a:extLst>
          </p:cNvPr>
          <p:cNvSpPr>
            <a:spLocks/>
          </p:cNvSpPr>
          <p:nvPr/>
        </p:nvSpPr>
        <p:spPr bwMode="auto">
          <a:xfrm>
            <a:off x="7350125" y="2211388"/>
            <a:ext cx="650875" cy="614362"/>
          </a:xfrm>
          <a:custGeom>
            <a:avLst/>
            <a:gdLst>
              <a:gd name="T0" fmla="*/ 98 w 410"/>
              <a:gd name="T1" fmla="*/ 209 h 387"/>
              <a:gd name="T2" fmla="*/ 176 w 410"/>
              <a:gd name="T3" fmla="*/ 137 h 387"/>
              <a:gd name="T4" fmla="*/ 245 w 410"/>
              <a:gd name="T5" fmla="*/ 2 h 387"/>
              <a:gd name="T6" fmla="*/ 287 w 410"/>
              <a:gd name="T7" fmla="*/ 125 h 387"/>
              <a:gd name="T8" fmla="*/ 350 w 410"/>
              <a:gd name="T9" fmla="*/ 197 h 387"/>
              <a:gd name="T10" fmla="*/ 380 w 410"/>
              <a:gd name="T11" fmla="*/ 251 h 387"/>
              <a:gd name="T12" fmla="*/ 404 w 410"/>
              <a:gd name="T13" fmla="*/ 305 h 387"/>
              <a:gd name="T14" fmla="*/ 341 w 410"/>
              <a:gd name="T15" fmla="*/ 374 h 387"/>
              <a:gd name="T16" fmla="*/ 245 w 410"/>
              <a:gd name="T17" fmla="*/ 386 h 387"/>
              <a:gd name="T18" fmla="*/ 113 w 410"/>
              <a:gd name="T19" fmla="*/ 365 h 387"/>
              <a:gd name="T20" fmla="*/ 14 w 410"/>
              <a:gd name="T21" fmla="*/ 314 h 387"/>
              <a:gd name="T22" fmla="*/ 26 w 410"/>
              <a:gd name="T23" fmla="*/ 257 h 387"/>
              <a:gd name="T24" fmla="*/ 98 w 410"/>
              <a:gd name="T25" fmla="*/ 209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0" h="387">
                <a:moveTo>
                  <a:pt x="98" y="209"/>
                </a:moveTo>
                <a:cubicBezTo>
                  <a:pt x="101" y="175"/>
                  <a:pt x="151" y="172"/>
                  <a:pt x="176" y="137"/>
                </a:cubicBezTo>
                <a:cubicBezTo>
                  <a:pt x="201" y="102"/>
                  <a:pt x="227" y="4"/>
                  <a:pt x="245" y="2"/>
                </a:cubicBezTo>
                <a:cubicBezTo>
                  <a:pt x="263" y="0"/>
                  <a:pt x="270" y="93"/>
                  <a:pt x="287" y="125"/>
                </a:cubicBezTo>
                <a:cubicBezTo>
                  <a:pt x="304" y="157"/>
                  <a:pt x="335" y="176"/>
                  <a:pt x="350" y="197"/>
                </a:cubicBezTo>
                <a:cubicBezTo>
                  <a:pt x="365" y="218"/>
                  <a:pt x="371" y="233"/>
                  <a:pt x="380" y="251"/>
                </a:cubicBezTo>
                <a:cubicBezTo>
                  <a:pt x="389" y="269"/>
                  <a:pt x="410" y="285"/>
                  <a:pt x="404" y="305"/>
                </a:cubicBezTo>
                <a:cubicBezTo>
                  <a:pt x="398" y="325"/>
                  <a:pt x="368" y="361"/>
                  <a:pt x="341" y="374"/>
                </a:cubicBezTo>
                <a:cubicBezTo>
                  <a:pt x="314" y="387"/>
                  <a:pt x="283" y="387"/>
                  <a:pt x="245" y="386"/>
                </a:cubicBezTo>
                <a:cubicBezTo>
                  <a:pt x="207" y="385"/>
                  <a:pt x="151" y="377"/>
                  <a:pt x="113" y="365"/>
                </a:cubicBezTo>
                <a:cubicBezTo>
                  <a:pt x="75" y="353"/>
                  <a:pt x="28" y="332"/>
                  <a:pt x="14" y="314"/>
                </a:cubicBezTo>
                <a:cubicBezTo>
                  <a:pt x="0" y="296"/>
                  <a:pt x="12" y="275"/>
                  <a:pt x="26" y="257"/>
                </a:cubicBezTo>
                <a:cubicBezTo>
                  <a:pt x="40" y="239"/>
                  <a:pt x="83" y="219"/>
                  <a:pt x="98" y="209"/>
                </a:cubicBezTo>
                <a:close/>
              </a:path>
            </a:pathLst>
          </a:custGeom>
          <a:solidFill>
            <a:srgbClr val="FF00FF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6641" name="Freeform 17">
            <a:extLst>
              <a:ext uri="{FF2B5EF4-FFF2-40B4-BE49-F238E27FC236}">
                <a16:creationId xmlns:a16="http://schemas.microsoft.com/office/drawing/2014/main" id="{EFF6B31D-9385-4514-BA74-286AD5B8D849}"/>
              </a:ext>
            </a:extLst>
          </p:cNvPr>
          <p:cNvSpPr>
            <a:spLocks/>
          </p:cNvSpPr>
          <p:nvPr/>
        </p:nvSpPr>
        <p:spPr bwMode="auto">
          <a:xfrm>
            <a:off x="6762750" y="4152900"/>
            <a:ext cx="709613" cy="430213"/>
          </a:xfrm>
          <a:custGeom>
            <a:avLst/>
            <a:gdLst>
              <a:gd name="T0" fmla="*/ 12 w 447"/>
              <a:gd name="T1" fmla="*/ 18 h 271"/>
              <a:gd name="T2" fmla="*/ 81 w 447"/>
              <a:gd name="T3" fmla="*/ 0 h 271"/>
              <a:gd name="T4" fmla="*/ 138 w 447"/>
              <a:gd name="T5" fmla="*/ 21 h 271"/>
              <a:gd name="T6" fmla="*/ 183 w 447"/>
              <a:gd name="T7" fmla="*/ 45 h 271"/>
              <a:gd name="T8" fmla="*/ 223 w 447"/>
              <a:gd name="T9" fmla="*/ 36 h 271"/>
              <a:gd name="T10" fmla="*/ 267 w 447"/>
              <a:gd name="T11" fmla="*/ 75 h 271"/>
              <a:gd name="T12" fmla="*/ 351 w 447"/>
              <a:gd name="T13" fmla="*/ 69 h 271"/>
              <a:gd name="T14" fmla="*/ 319 w 447"/>
              <a:gd name="T15" fmla="*/ 53 h 271"/>
              <a:gd name="T16" fmla="*/ 441 w 447"/>
              <a:gd name="T17" fmla="*/ 123 h 271"/>
              <a:gd name="T18" fmla="*/ 357 w 447"/>
              <a:gd name="T19" fmla="*/ 249 h 271"/>
              <a:gd name="T20" fmla="*/ 288 w 447"/>
              <a:gd name="T21" fmla="*/ 255 h 271"/>
              <a:gd name="T22" fmla="*/ 181 w 447"/>
              <a:gd name="T23" fmla="*/ 237 h 271"/>
              <a:gd name="T24" fmla="*/ 93 w 447"/>
              <a:gd name="T25" fmla="*/ 171 h 271"/>
              <a:gd name="T26" fmla="*/ 42 w 447"/>
              <a:gd name="T27" fmla="*/ 90 h 271"/>
              <a:gd name="T28" fmla="*/ 12 w 447"/>
              <a:gd name="T29" fmla="*/ 18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47" h="271">
                <a:moveTo>
                  <a:pt x="12" y="18"/>
                </a:moveTo>
                <a:cubicBezTo>
                  <a:pt x="19" y="3"/>
                  <a:pt x="60" y="0"/>
                  <a:pt x="81" y="0"/>
                </a:cubicBezTo>
                <a:cubicBezTo>
                  <a:pt x="102" y="0"/>
                  <a:pt x="121" y="14"/>
                  <a:pt x="138" y="21"/>
                </a:cubicBezTo>
                <a:cubicBezTo>
                  <a:pt x="155" y="28"/>
                  <a:pt x="169" y="43"/>
                  <a:pt x="183" y="45"/>
                </a:cubicBezTo>
                <a:cubicBezTo>
                  <a:pt x="197" y="47"/>
                  <a:pt x="209" y="31"/>
                  <a:pt x="223" y="36"/>
                </a:cubicBezTo>
                <a:cubicBezTo>
                  <a:pt x="237" y="41"/>
                  <a:pt x="246" y="70"/>
                  <a:pt x="267" y="75"/>
                </a:cubicBezTo>
                <a:cubicBezTo>
                  <a:pt x="288" y="80"/>
                  <a:pt x="342" y="73"/>
                  <a:pt x="351" y="69"/>
                </a:cubicBezTo>
                <a:cubicBezTo>
                  <a:pt x="360" y="65"/>
                  <a:pt x="304" y="44"/>
                  <a:pt x="319" y="53"/>
                </a:cubicBezTo>
                <a:cubicBezTo>
                  <a:pt x="334" y="62"/>
                  <a:pt x="435" y="90"/>
                  <a:pt x="441" y="123"/>
                </a:cubicBezTo>
                <a:cubicBezTo>
                  <a:pt x="447" y="156"/>
                  <a:pt x="382" y="227"/>
                  <a:pt x="357" y="249"/>
                </a:cubicBezTo>
                <a:cubicBezTo>
                  <a:pt x="332" y="271"/>
                  <a:pt x="317" y="257"/>
                  <a:pt x="288" y="255"/>
                </a:cubicBezTo>
                <a:cubicBezTo>
                  <a:pt x="259" y="253"/>
                  <a:pt x="213" y="251"/>
                  <a:pt x="181" y="237"/>
                </a:cubicBezTo>
                <a:cubicBezTo>
                  <a:pt x="149" y="223"/>
                  <a:pt x="116" y="196"/>
                  <a:pt x="93" y="171"/>
                </a:cubicBezTo>
                <a:cubicBezTo>
                  <a:pt x="70" y="146"/>
                  <a:pt x="55" y="115"/>
                  <a:pt x="42" y="90"/>
                </a:cubicBezTo>
                <a:cubicBezTo>
                  <a:pt x="29" y="65"/>
                  <a:pt x="0" y="41"/>
                  <a:pt x="12" y="18"/>
                </a:cubicBezTo>
                <a:close/>
              </a:path>
            </a:pathLst>
          </a:custGeom>
          <a:solidFill>
            <a:srgbClr val="FF00FF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6642" name="Freeform 18">
            <a:extLst>
              <a:ext uri="{FF2B5EF4-FFF2-40B4-BE49-F238E27FC236}">
                <a16:creationId xmlns:a16="http://schemas.microsoft.com/office/drawing/2014/main" id="{1780FCDC-62C8-4F6A-AC6D-9526406990EB}"/>
              </a:ext>
            </a:extLst>
          </p:cNvPr>
          <p:cNvSpPr>
            <a:spLocks/>
          </p:cNvSpPr>
          <p:nvPr/>
        </p:nvSpPr>
        <p:spPr bwMode="auto">
          <a:xfrm>
            <a:off x="7267575" y="3922713"/>
            <a:ext cx="377825" cy="354012"/>
          </a:xfrm>
          <a:custGeom>
            <a:avLst/>
            <a:gdLst>
              <a:gd name="T0" fmla="*/ 48 w 238"/>
              <a:gd name="T1" fmla="*/ 37 h 223"/>
              <a:gd name="T2" fmla="*/ 105 w 238"/>
              <a:gd name="T3" fmla="*/ 4 h 223"/>
              <a:gd name="T4" fmla="*/ 156 w 238"/>
              <a:gd name="T5" fmla="*/ 10 h 223"/>
              <a:gd name="T6" fmla="*/ 216 w 238"/>
              <a:gd name="T7" fmla="*/ 37 h 223"/>
              <a:gd name="T8" fmla="*/ 234 w 238"/>
              <a:gd name="T9" fmla="*/ 82 h 223"/>
              <a:gd name="T10" fmla="*/ 192 w 238"/>
              <a:gd name="T11" fmla="*/ 163 h 223"/>
              <a:gd name="T12" fmla="*/ 111 w 238"/>
              <a:gd name="T13" fmla="*/ 220 h 223"/>
              <a:gd name="T14" fmla="*/ 9 w 238"/>
              <a:gd name="T15" fmla="*/ 181 h 223"/>
              <a:gd name="T16" fmla="*/ 57 w 238"/>
              <a:gd name="T17" fmla="*/ 127 h 223"/>
              <a:gd name="T18" fmla="*/ 48 w 238"/>
              <a:gd name="T19" fmla="*/ 37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23">
                <a:moveTo>
                  <a:pt x="48" y="37"/>
                </a:moveTo>
                <a:cubicBezTo>
                  <a:pt x="56" y="17"/>
                  <a:pt x="87" y="8"/>
                  <a:pt x="105" y="4"/>
                </a:cubicBezTo>
                <a:cubicBezTo>
                  <a:pt x="123" y="0"/>
                  <a:pt x="138" y="5"/>
                  <a:pt x="156" y="10"/>
                </a:cubicBezTo>
                <a:cubicBezTo>
                  <a:pt x="174" y="15"/>
                  <a:pt x="203" y="25"/>
                  <a:pt x="216" y="37"/>
                </a:cubicBezTo>
                <a:cubicBezTo>
                  <a:pt x="229" y="49"/>
                  <a:pt x="238" y="61"/>
                  <a:pt x="234" y="82"/>
                </a:cubicBezTo>
                <a:cubicBezTo>
                  <a:pt x="230" y="103"/>
                  <a:pt x="212" y="140"/>
                  <a:pt x="192" y="163"/>
                </a:cubicBezTo>
                <a:cubicBezTo>
                  <a:pt x="172" y="186"/>
                  <a:pt x="141" y="217"/>
                  <a:pt x="111" y="220"/>
                </a:cubicBezTo>
                <a:cubicBezTo>
                  <a:pt x="81" y="223"/>
                  <a:pt x="18" y="196"/>
                  <a:pt x="9" y="181"/>
                </a:cubicBezTo>
                <a:cubicBezTo>
                  <a:pt x="0" y="166"/>
                  <a:pt x="51" y="151"/>
                  <a:pt x="57" y="127"/>
                </a:cubicBezTo>
                <a:cubicBezTo>
                  <a:pt x="63" y="103"/>
                  <a:pt x="40" y="66"/>
                  <a:pt x="48" y="37"/>
                </a:cubicBezTo>
                <a:close/>
              </a:path>
            </a:pathLst>
          </a:custGeom>
          <a:solidFill>
            <a:srgbClr val="FF00FF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6643" name="Freeform 19">
            <a:extLst>
              <a:ext uri="{FF2B5EF4-FFF2-40B4-BE49-F238E27FC236}">
                <a16:creationId xmlns:a16="http://schemas.microsoft.com/office/drawing/2014/main" id="{DA382B29-6245-42A9-AD4B-A7EB9521339C}"/>
              </a:ext>
            </a:extLst>
          </p:cNvPr>
          <p:cNvSpPr>
            <a:spLocks/>
          </p:cNvSpPr>
          <p:nvPr/>
        </p:nvSpPr>
        <p:spPr bwMode="auto">
          <a:xfrm>
            <a:off x="7388225" y="4008438"/>
            <a:ext cx="587375" cy="604837"/>
          </a:xfrm>
          <a:custGeom>
            <a:avLst/>
            <a:gdLst>
              <a:gd name="T0" fmla="*/ 74 w 370"/>
              <a:gd name="T1" fmla="*/ 193 h 381"/>
              <a:gd name="T2" fmla="*/ 164 w 370"/>
              <a:gd name="T3" fmla="*/ 85 h 381"/>
              <a:gd name="T4" fmla="*/ 221 w 370"/>
              <a:gd name="T5" fmla="*/ 58 h 381"/>
              <a:gd name="T6" fmla="*/ 311 w 370"/>
              <a:gd name="T7" fmla="*/ 10 h 381"/>
              <a:gd name="T8" fmla="*/ 356 w 370"/>
              <a:gd name="T9" fmla="*/ 118 h 381"/>
              <a:gd name="T10" fmla="*/ 356 w 370"/>
              <a:gd name="T11" fmla="*/ 238 h 381"/>
              <a:gd name="T12" fmla="*/ 269 w 370"/>
              <a:gd name="T13" fmla="*/ 334 h 381"/>
              <a:gd name="T14" fmla="*/ 163 w 370"/>
              <a:gd name="T15" fmla="*/ 376 h 381"/>
              <a:gd name="T16" fmla="*/ 20 w 370"/>
              <a:gd name="T17" fmla="*/ 364 h 381"/>
              <a:gd name="T18" fmla="*/ 44 w 370"/>
              <a:gd name="T19" fmla="*/ 286 h 381"/>
              <a:gd name="T20" fmla="*/ 74 w 370"/>
              <a:gd name="T21" fmla="*/ 193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0" h="381">
                <a:moveTo>
                  <a:pt x="74" y="193"/>
                </a:moveTo>
                <a:cubicBezTo>
                  <a:pt x="94" y="160"/>
                  <a:pt x="139" y="108"/>
                  <a:pt x="164" y="85"/>
                </a:cubicBezTo>
                <a:cubicBezTo>
                  <a:pt x="189" y="62"/>
                  <a:pt x="197" y="70"/>
                  <a:pt x="221" y="58"/>
                </a:cubicBezTo>
                <a:cubicBezTo>
                  <a:pt x="245" y="46"/>
                  <a:pt x="289" y="0"/>
                  <a:pt x="311" y="10"/>
                </a:cubicBezTo>
                <a:cubicBezTo>
                  <a:pt x="333" y="20"/>
                  <a:pt x="348" y="80"/>
                  <a:pt x="356" y="118"/>
                </a:cubicBezTo>
                <a:cubicBezTo>
                  <a:pt x="364" y="156"/>
                  <a:pt x="370" y="202"/>
                  <a:pt x="356" y="238"/>
                </a:cubicBezTo>
                <a:cubicBezTo>
                  <a:pt x="342" y="274"/>
                  <a:pt x="301" y="311"/>
                  <a:pt x="269" y="334"/>
                </a:cubicBezTo>
                <a:cubicBezTo>
                  <a:pt x="237" y="357"/>
                  <a:pt x="204" y="371"/>
                  <a:pt x="163" y="376"/>
                </a:cubicBezTo>
                <a:cubicBezTo>
                  <a:pt x="122" y="381"/>
                  <a:pt x="40" y="379"/>
                  <a:pt x="20" y="364"/>
                </a:cubicBezTo>
                <a:cubicBezTo>
                  <a:pt x="0" y="349"/>
                  <a:pt x="35" y="314"/>
                  <a:pt x="44" y="286"/>
                </a:cubicBezTo>
                <a:cubicBezTo>
                  <a:pt x="53" y="258"/>
                  <a:pt x="55" y="214"/>
                  <a:pt x="74" y="193"/>
                </a:cubicBezTo>
                <a:close/>
              </a:path>
            </a:pathLst>
          </a:custGeom>
          <a:solidFill>
            <a:srgbClr val="FF00FF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6644" name="Freeform 20">
            <a:extLst>
              <a:ext uri="{FF2B5EF4-FFF2-40B4-BE49-F238E27FC236}">
                <a16:creationId xmlns:a16="http://schemas.microsoft.com/office/drawing/2014/main" id="{49402D2D-639C-4DB2-92D6-F3C5C20B11AE}"/>
              </a:ext>
            </a:extLst>
          </p:cNvPr>
          <p:cNvSpPr>
            <a:spLocks/>
          </p:cNvSpPr>
          <p:nvPr/>
        </p:nvSpPr>
        <p:spPr bwMode="auto">
          <a:xfrm>
            <a:off x="6589713" y="5735638"/>
            <a:ext cx="1201737" cy="608012"/>
          </a:xfrm>
          <a:custGeom>
            <a:avLst/>
            <a:gdLst>
              <a:gd name="T0" fmla="*/ 571 w 757"/>
              <a:gd name="T1" fmla="*/ 65 h 383"/>
              <a:gd name="T2" fmla="*/ 613 w 757"/>
              <a:gd name="T3" fmla="*/ 17 h 383"/>
              <a:gd name="T4" fmla="*/ 667 w 757"/>
              <a:gd name="T5" fmla="*/ 2 h 383"/>
              <a:gd name="T6" fmla="*/ 718 w 757"/>
              <a:gd name="T7" fmla="*/ 32 h 383"/>
              <a:gd name="T8" fmla="*/ 751 w 757"/>
              <a:gd name="T9" fmla="*/ 158 h 383"/>
              <a:gd name="T10" fmla="*/ 685 w 757"/>
              <a:gd name="T11" fmla="*/ 326 h 383"/>
              <a:gd name="T12" fmla="*/ 526 w 757"/>
              <a:gd name="T13" fmla="*/ 377 h 383"/>
              <a:gd name="T14" fmla="*/ 223 w 757"/>
              <a:gd name="T15" fmla="*/ 362 h 383"/>
              <a:gd name="T16" fmla="*/ 31 w 757"/>
              <a:gd name="T17" fmla="*/ 251 h 383"/>
              <a:gd name="T18" fmla="*/ 37 w 757"/>
              <a:gd name="T19" fmla="*/ 146 h 383"/>
              <a:gd name="T20" fmla="*/ 97 w 757"/>
              <a:gd name="T21" fmla="*/ 107 h 383"/>
              <a:gd name="T22" fmla="*/ 211 w 757"/>
              <a:gd name="T23" fmla="*/ 164 h 383"/>
              <a:gd name="T24" fmla="*/ 316 w 757"/>
              <a:gd name="T25" fmla="*/ 161 h 383"/>
              <a:gd name="T26" fmla="*/ 442 w 757"/>
              <a:gd name="T27" fmla="*/ 164 h 383"/>
              <a:gd name="T28" fmla="*/ 523 w 757"/>
              <a:gd name="T29" fmla="*/ 122 h 383"/>
              <a:gd name="T30" fmla="*/ 571 w 757"/>
              <a:gd name="T31" fmla="*/ 6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7" h="383">
                <a:moveTo>
                  <a:pt x="571" y="65"/>
                </a:moveTo>
                <a:cubicBezTo>
                  <a:pt x="586" y="47"/>
                  <a:pt x="597" y="27"/>
                  <a:pt x="613" y="17"/>
                </a:cubicBezTo>
                <a:cubicBezTo>
                  <a:pt x="629" y="7"/>
                  <a:pt x="650" y="0"/>
                  <a:pt x="667" y="2"/>
                </a:cubicBezTo>
                <a:cubicBezTo>
                  <a:pt x="684" y="4"/>
                  <a:pt x="704" y="6"/>
                  <a:pt x="718" y="32"/>
                </a:cubicBezTo>
                <a:cubicBezTo>
                  <a:pt x="732" y="58"/>
                  <a:pt x="757" y="109"/>
                  <a:pt x="751" y="158"/>
                </a:cubicBezTo>
                <a:cubicBezTo>
                  <a:pt x="745" y="207"/>
                  <a:pt x="722" y="290"/>
                  <a:pt x="685" y="326"/>
                </a:cubicBezTo>
                <a:cubicBezTo>
                  <a:pt x="648" y="362"/>
                  <a:pt x="603" y="371"/>
                  <a:pt x="526" y="377"/>
                </a:cubicBezTo>
                <a:cubicBezTo>
                  <a:pt x="449" y="383"/>
                  <a:pt x="305" y="383"/>
                  <a:pt x="223" y="362"/>
                </a:cubicBezTo>
                <a:cubicBezTo>
                  <a:pt x="141" y="341"/>
                  <a:pt x="62" y="287"/>
                  <a:pt x="31" y="251"/>
                </a:cubicBezTo>
                <a:cubicBezTo>
                  <a:pt x="0" y="215"/>
                  <a:pt x="26" y="170"/>
                  <a:pt x="37" y="146"/>
                </a:cubicBezTo>
                <a:cubicBezTo>
                  <a:pt x="48" y="122"/>
                  <a:pt x="68" y="104"/>
                  <a:pt x="97" y="107"/>
                </a:cubicBezTo>
                <a:cubicBezTo>
                  <a:pt x="126" y="110"/>
                  <a:pt x="175" y="155"/>
                  <a:pt x="211" y="164"/>
                </a:cubicBezTo>
                <a:cubicBezTo>
                  <a:pt x="247" y="173"/>
                  <a:pt x="278" y="161"/>
                  <a:pt x="316" y="161"/>
                </a:cubicBezTo>
                <a:cubicBezTo>
                  <a:pt x="354" y="161"/>
                  <a:pt x="408" y="170"/>
                  <a:pt x="442" y="164"/>
                </a:cubicBezTo>
                <a:cubicBezTo>
                  <a:pt x="476" y="158"/>
                  <a:pt x="501" y="139"/>
                  <a:pt x="523" y="122"/>
                </a:cubicBezTo>
                <a:cubicBezTo>
                  <a:pt x="545" y="105"/>
                  <a:pt x="561" y="77"/>
                  <a:pt x="571" y="65"/>
                </a:cubicBezTo>
                <a:close/>
              </a:path>
            </a:pathLst>
          </a:custGeom>
          <a:solidFill>
            <a:srgbClr val="FF00FF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4894FF6-7B13-4AE4-BE50-AB3C34477CD0}"/>
              </a:ext>
            </a:extLst>
          </p:cNvPr>
          <p:cNvSpPr/>
          <p:nvPr/>
        </p:nvSpPr>
        <p:spPr>
          <a:xfrm>
            <a:off x="122175" y="303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9CED7738-C5A2-4079-B6CE-F9710C19CA98}"/>
              </a:ext>
            </a:extLst>
          </p:cNvPr>
          <p:cNvSpPr/>
          <p:nvPr/>
        </p:nvSpPr>
        <p:spPr>
          <a:xfrm>
            <a:off x="3093975" y="303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520BF0DB-4185-40BF-94EB-03451ED0875F}"/>
              </a:ext>
            </a:extLst>
          </p:cNvPr>
          <p:cNvSpPr/>
          <p:nvPr/>
        </p:nvSpPr>
        <p:spPr>
          <a:xfrm>
            <a:off x="6065579" y="3039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3E23B0B8-D95C-4933-A7A7-5E10CB97FA19}"/>
              </a:ext>
            </a:extLst>
          </p:cNvPr>
          <p:cNvSpPr/>
          <p:nvPr/>
        </p:nvSpPr>
        <p:spPr>
          <a:xfrm>
            <a:off x="122175" y="684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A77884D9-F28E-44F0-ACE5-7A9A8E9C9BC6}"/>
              </a:ext>
            </a:extLst>
          </p:cNvPr>
          <p:cNvSpPr/>
          <p:nvPr/>
        </p:nvSpPr>
        <p:spPr>
          <a:xfrm>
            <a:off x="3093975" y="684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7C9000B0-487B-43FF-8577-A6F70027552B}"/>
              </a:ext>
            </a:extLst>
          </p:cNvPr>
          <p:cNvSpPr/>
          <p:nvPr/>
        </p:nvSpPr>
        <p:spPr>
          <a:xfrm>
            <a:off x="6065775" y="684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26663" name="Group 39">
            <a:extLst>
              <a:ext uri="{FF2B5EF4-FFF2-40B4-BE49-F238E27FC236}">
                <a16:creationId xmlns:a16="http://schemas.microsoft.com/office/drawing/2014/main" id="{741A5F22-23AF-4C56-AC5D-2DE31280BF97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079500"/>
            <a:ext cx="1828800" cy="317500"/>
            <a:chOff x="720" y="864"/>
            <a:chExt cx="912" cy="200"/>
          </a:xfrm>
        </p:grpSpPr>
        <p:sp>
          <p:nvSpPr>
            <p:cNvPr id="26664" name="AutoShape 40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C82A2A2-668C-49E1-BECF-94564CDEC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26665" name="Text Box 41">
              <a:extLst>
                <a:ext uri="{FF2B5EF4-FFF2-40B4-BE49-F238E27FC236}">
                  <a16:creationId xmlns:a16="http://schemas.microsoft.com/office/drawing/2014/main" id="{B32B760E-88AE-49E7-BC89-8BCAB295CE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TAM ĐẦU</a:t>
              </a:r>
            </a:p>
          </p:txBody>
        </p:sp>
      </p:grpSp>
      <p:pic>
        <p:nvPicPr>
          <p:cNvPr id="26666" name="Picture 42">
            <a:extLst>
              <a:ext uri="{FF2B5EF4-FFF2-40B4-BE49-F238E27FC236}">
                <a16:creationId xmlns:a16="http://schemas.microsoft.com/office/drawing/2014/main" id="{1C659ED2-6B00-4546-AB52-A0005A61AD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69900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2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26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26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26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26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1000"/>
                                        <p:tgtEl>
                                          <p:spTgt spid="26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F66918E8-D746-470C-A6E9-960DEE1EB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1000125"/>
            <a:ext cx="1600200" cy="5138738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3CD17B42-3DC3-41DA-9F0A-70C8BB1B5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3"/>
          <a:stretch>
            <a:fillRect/>
          </a:stretch>
        </p:blipFill>
        <p:spPr bwMode="auto">
          <a:xfrm>
            <a:off x="576263" y="1039813"/>
            <a:ext cx="1498600" cy="50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E175E978-0D12-401C-9C5E-DA679EC4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5" b="1408"/>
          <a:stretch>
            <a:fillRect/>
          </a:stretch>
        </p:blipFill>
        <p:spPr bwMode="auto">
          <a:xfrm>
            <a:off x="2633663" y="976313"/>
            <a:ext cx="15748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5">
            <a:extLst>
              <a:ext uri="{FF2B5EF4-FFF2-40B4-BE49-F238E27FC236}">
                <a16:creationId xmlns:a16="http://schemas.microsoft.com/office/drawing/2014/main" id="{4610A3ED-26E7-4335-A384-D59662F6C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4"/>
          <a:stretch>
            <a:fillRect/>
          </a:stretch>
        </p:blipFill>
        <p:spPr bwMode="auto">
          <a:xfrm>
            <a:off x="4221163" y="985838"/>
            <a:ext cx="1536700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>
            <a:extLst>
              <a:ext uri="{FF2B5EF4-FFF2-40B4-BE49-F238E27FC236}">
                <a16:creationId xmlns:a16="http://schemas.microsoft.com/office/drawing/2014/main" id="{3A852187-F699-4174-BB59-6D733D317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" b="589"/>
          <a:stretch>
            <a:fillRect/>
          </a:stretch>
        </p:blipFill>
        <p:spPr bwMode="auto">
          <a:xfrm>
            <a:off x="5649913" y="976313"/>
            <a:ext cx="161290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>
            <a:extLst>
              <a:ext uri="{FF2B5EF4-FFF2-40B4-BE49-F238E27FC236}">
                <a16:creationId xmlns:a16="http://schemas.microsoft.com/office/drawing/2014/main" id="{8BEB0257-A910-4D08-AACB-03820FB4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"/>
          <a:stretch>
            <a:fillRect/>
          </a:stretch>
        </p:blipFill>
        <p:spPr bwMode="auto">
          <a:xfrm>
            <a:off x="7078663" y="976313"/>
            <a:ext cx="1498600" cy="523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7" name="Text Box 9">
            <a:extLst>
              <a:ext uri="{FF2B5EF4-FFF2-40B4-BE49-F238E27FC236}">
                <a16:creationId xmlns:a16="http://schemas.microsoft.com/office/drawing/2014/main" id="{466D6FC2-245F-4AAB-83DD-094DB7322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163" y="6183313"/>
            <a:ext cx="1600200" cy="57943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CÔ CAÚNG TAY TRÖÔÙC</a:t>
            </a:r>
            <a:r>
              <a:rPr lang="en-US" altLang="vi-VN">
                <a:latin typeface="VNI-Cooper" pitchFamily="2" charset="0"/>
              </a:rPr>
              <a:t> </a:t>
            </a:r>
          </a:p>
        </p:txBody>
      </p:sp>
      <p:sp>
        <p:nvSpPr>
          <p:cNvPr id="27658" name="Text Box 10">
            <a:extLst>
              <a:ext uri="{FF2B5EF4-FFF2-40B4-BE49-F238E27FC236}">
                <a16:creationId xmlns:a16="http://schemas.microsoft.com/office/drawing/2014/main" id="{DAA53E1A-B423-4B1D-9818-9F2A79AA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6234113"/>
            <a:ext cx="1066800" cy="304800"/>
          </a:xfrm>
          <a:prstGeom prst="rect">
            <a:avLst/>
          </a:prstGeom>
          <a:solidFill>
            <a:srgbClr val="0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I: 4</a:t>
            </a:r>
            <a:endParaRPr lang="en-US" altLang="vi-VN">
              <a:latin typeface="VNI-Cooper" pitchFamily="2" charset="0"/>
            </a:endParaRPr>
          </a:p>
        </p:txBody>
      </p:sp>
      <p:sp>
        <p:nvSpPr>
          <p:cNvPr id="27659" name="Text Box 11">
            <a:extLst>
              <a:ext uri="{FF2B5EF4-FFF2-40B4-BE49-F238E27FC236}">
                <a16:creationId xmlns:a16="http://schemas.microsoft.com/office/drawing/2014/main" id="{ABD5EF9E-AA98-4381-AB6B-282140015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243638"/>
            <a:ext cx="1066800" cy="304800"/>
          </a:xfrm>
          <a:prstGeom prst="rect">
            <a:avLst/>
          </a:prstGeom>
          <a:solidFill>
            <a:srgbClr val="00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II: 1</a:t>
            </a:r>
            <a:endParaRPr lang="en-US" altLang="vi-VN">
              <a:latin typeface="VNI-Cooper" pitchFamily="2" charset="0"/>
            </a:endParaRPr>
          </a:p>
        </p:txBody>
      </p:sp>
      <p:sp>
        <p:nvSpPr>
          <p:cNvPr id="27660" name="Text Box 12">
            <a:extLst>
              <a:ext uri="{FF2B5EF4-FFF2-40B4-BE49-F238E27FC236}">
                <a16:creationId xmlns:a16="http://schemas.microsoft.com/office/drawing/2014/main" id="{43DEE837-2129-4D66-97D0-897350032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6234113"/>
            <a:ext cx="2557462" cy="304800"/>
          </a:xfrm>
          <a:prstGeom prst="rect">
            <a:avLst/>
          </a:prstGeom>
          <a:solidFill>
            <a:srgbClr val="00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III: 3</a:t>
            </a:r>
            <a:endParaRPr lang="en-US" altLang="vi-VN">
              <a:latin typeface="VNI-Cooper" pitchFamily="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0686435-D0AA-43C6-B8E4-4121DADE8F23}"/>
              </a:ext>
            </a:extLst>
          </p:cNvPr>
          <p:cNvSpPr/>
          <p:nvPr/>
        </p:nvSpPr>
        <p:spPr>
          <a:xfrm>
            <a:off x="207900" y="162659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2E0E6F18-8506-477F-9BF9-63BAFE565F22}"/>
              </a:ext>
            </a:extLst>
          </p:cNvPr>
          <p:cNvSpPr/>
          <p:nvPr/>
        </p:nvSpPr>
        <p:spPr>
          <a:xfrm>
            <a:off x="3179700" y="162659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C62A6355-E78B-4C8C-AD1A-03288BC09B50}"/>
              </a:ext>
            </a:extLst>
          </p:cNvPr>
          <p:cNvSpPr/>
          <p:nvPr/>
        </p:nvSpPr>
        <p:spPr>
          <a:xfrm>
            <a:off x="6151304" y="162659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B809174D-093B-473F-BD3E-2820C4036A25}"/>
              </a:ext>
            </a:extLst>
          </p:cNvPr>
          <p:cNvSpPr/>
          <p:nvPr/>
        </p:nvSpPr>
        <p:spPr>
          <a:xfrm>
            <a:off x="207900" y="543659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B5047E9D-0811-4723-B1A0-0552786B35A0}"/>
              </a:ext>
            </a:extLst>
          </p:cNvPr>
          <p:cNvSpPr/>
          <p:nvPr/>
        </p:nvSpPr>
        <p:spPr>
          <a:xfrm>
            <a:off x="3179700" y="543659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8299BD2F-3457-417A-9F4F-A3C3D4F90014}"/>
              </a:ext>
            </a:extLst>
          </p:cNvPr>
          <p:cNvSpPr/>
          <p:nvPr/>
        </p:nvSpPr>
        <p:spPr>
          <a:xfrm>
            <a:off x="6151500" y="543659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27683" name="Group 35">
            <a:extLst>
              <a:ext uri="{FF2B5EF4-FFF2-40B4-BE49-F238E27FC236}">
                <a16:creationId xmlns:a16="http://schemas.microsoft.com/office/drawing/2014/main" id="{2DF49A67-47A9-41AC-BDBB-8C6EED950B0A}"/>
              </a:ext>
            </a:extLst>
          </p:cNvPr>
          <p:cNvGrpSpPr>
            <a:grpSpLocks/>
          </p:cNvGrpSpPr>
          <p:nvPr/>
        </p:nvGrpSpPr>
        <p:grpSpPr bwMode="auto">
          <a:xfrm>
            <a:off x="238125" y="938213"/>
            <a:ext cx="2581275" cy="317500"/>
            <a:chOff x="720" y="864"/>
            <a:chExt cx="912" cy="200"/>
          </a:xfrm>
        </p:grpSpPr>
        <p:sp>
          <p:nvSpPr>
            <p:cNvPr id="27684" name="AutoShape 3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5074D2E9-63F8-4687-B85B-BCD05A1D3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27685" name="Text Box 37">
              <a:extLst>
                <a:ext uri="{FF2B5EF4-FFF2-40B4-BE49-F238E27FC236}">
                  <a16:creationId xmlns:a16="http://schemas.microsoft.com/office/drawing/2014/main" id="{462DB14E-E9EE-45F0-8C29-F5830FA23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CẲNG TAY TRƯỜC</a:t>
              </a:r>
            </a:p>
          </p:txBody>
        </p:sp>
      </p:grpSp>
      <p:pic>
        <p:nvPicPr>
          <p:cNvPr id="27686" name="Picture 38">
            <a:extLst>
              <a:ext uri="{FF2B5EF4-FFF2-40B4-BE49-F238E27FC236}">
                <a16:creationId xmlns:a16="http://schemas.microsoft.com/office/drawing/2014/main" id="{C023B9D2-A5C9-4059-AEF4-B5532CF2CF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304800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7" grpId="0" animBg="1"/>
      <p:bldP spid="27658" grpId="0" animBg="1"/>
      <p:bldP spid="27659" grpId="0" animBg="1"/>
      <p:bldP spid="2766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09E35D2B-E1C7-4DAC-B4EA-8B1C900F4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5"/>
          <a:stretch>
            <a:fillRect/>
          </a:stretch>
        </p:blipFill>
        <p:spPr bwMode="auto">
          <a:xfrm>
            <a:off x="6748463" y="1343025"/>
            <a:ext cx="86677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>
            <a:extLst>
              <a:ext uri="{FF2B5EF4-FFF2-40B4-BE49-F238E27FC236}">
                <a16:creationId xmlns:a16="http://schemas.microsoft.com/office/drawing/2014/main" id="{73002EBC-740C-439E-BEAC-BD6A0533C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5"/>
          <a:stretch>
            <a:fillRect/>
          </a:stretch>
        </p:blipFill>
        <p:spPr bwMode="auto">
          <a:xfrm rot="-1318144">
            <a:off x="7615238" y="1128713"/>
            <a:ext cx="86677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6" name="Rectangle 4">
            <a:extLst>
              <a:ext uri="{FF2B5EF4-FFF2-40B4-BE49-F238E27FC236}">
                <a16:creationId xmlns:a16="http://schemas.microsoft.com/office/drawing/2014/main" id="{10A81315-83EF-4FC7-89DF-40177D9F4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128713"/>
            <a:ext cx="1600200" cy="5138737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pic>
        <p:nvPicPr>
          <p:cNvPr id="28677" name="Picture 5">
            <a:extLst>
              <a:ext uri="{FF2B5EF4-FFF2-40B4-BE49-F238E27FC236}">
                <a16:creationId xmlns:a16="http://schemas.microsoft.com/office/drawing/2014/main" id="{5D3FBB63-F51B-43C4-95E5-6496C2F9E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3" r="6250" b="1408"/>
          <a:stretch>
            <a:fillRect/>
          </a:stretch>
        </p:blipFill>
        <p:spPr bwMode="auto">
          <a:xfrm>
            <a:off x="438150" y="1204913"/>
            <a:ext cx="1476375" cy="500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9" name="Text Box 7">
            <a:extLst>
              <a:ext uri="{FF2B5EF4-FFF2-40B4-BE49-F238E27FC236}">
                <a16:creationId xmlns:a16="http://schemas.microsoft.com/office/drawing/2014/main" id="{6EED43BD-55B9-4EC6-9230-2C5BA9107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3" y="6362700"/>
            <a:ext cx="1552575" cy="304800"/>
          </a:xfrm>
          <a:prstGeom prst="rect">
            <a:avLst/>
          </a:prstGeom>
          <a:solidFill>
            <a:srgbClr val="0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I: 4</a:t>
            </a:r>
            <a:endParaRPr lang="en-US" altLang="vi-VN">
              <a:latin typeface="VNI-Cooper" pitchFamily="2" charset="0"/>
            </a:endParaRPr>
          </a:p>
        </p:txBody>
      </p:sp>
      <p:pic>
        <p:nvPicPr>
          <p:cNvPr id="28680" name="Picture 8">
            <a:extLst>
              <a:ext uri="{FF2B5EF4-FFF2-40B4-BE49-F238E27FC236}">
                <a16:creationId xmlns:a16="http://schemas.microsoft.com/office/drawing/2014/main" id="{C865C1AD-49E1-4361-A74E-32446D7D1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63" y="1219200"/>
            <a:ext cx="71437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681" name="Group 9">
            <a:extLst>
              <a:ext uri="{FF2B5EF4-FFF2-40B4-BE49-F238E27FC236}">
                <a16:creationId xmlns:a16="http://schemas.microsoft.com/office/drawing/2014/main" id="{0F31BED0-3901-4042-B907-CE4F8DFE0FCC}"/>
              </a:ext>
            </a:extLst>
          </p:cNvPr>
          <p:cNvGrpSpPr>
            <a:grpSpLocks/>
          </p:cNvGrpSpPr>
          <p:nvPr/>
        </p:nvGrpSpPr>
        <p:grpSpPr bwMode="auto">
          <a:xfrm>
            <a:off x="4872038" y="1304925"/>
            <a:ext cx="1209675" cy="5457825"/>
            <a:chOff x="4152" y="684"/>
            <a:chExt cx="762" cy="3438"/>
          </a:xfrm>
        </p:grpSpPr>
        <p:pic>
          <p:nvPicPr>
            <p:cNvPr id="28682" name="Picture 10">
              <a:extLst>
                <a:ext uri="{FF2B5EF4-FFF2-40B4-BE49-F238E27FC236}">
                  <a16:creationId xmlns:a16="http://schemas.microsoft.com/office/drawing/2014/main" id="{8BFFC740-63CA-41FF-9ED6-0F5456307C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191">
              <a:off x="4152" y="954"/>
              <a:ext cx="762" cy="3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83" name="Picture 11">
              <a:extLst>
                <a:ext uri="{FF2B5EF4-FFF2-40B4-BE49-F238E27FC236}">
                  <a16:creationId xmlns:a16="http://schemas.microsoft.com/office/drawing/2014/main" id="{7380AD6B-068B-4518-81D5-64C1ACBB5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71925">
              <a:off x="4375" y="684"/>
              <a:ext cx="485" cy="1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684" name="Group 12">
            <a:extLst>
              <a:ext uri="{FF2B5EF4-FFF2-40B4-BE49-F238E27FC236}">
                <a16:creationId xmlns:a16="http://schemas.microsoft.com/office/drawing/2014/main" id="{220A88F3-CF3B-4369-8A79-9555614CD70C}"/>
              </a:ext>
            </a:extLst>
          </p:cNvPr>
          <p:cNvGrpSpPr>
            <a:grpSpLocks/>
          </p:cNvGrpSpPr>
          <p:nvPr/>
        </p:nvGrpSpPr>
        <p:grpSpPr bwMode="auto">
          <a:xfrm>
            <a:off x="5324475" y="1401763"/>
            <a:ext cx="1123950" cy="5316537"/>
            <a:chOff x="4437" y="745"/>
            <a:chExt cx="708" cy="3349"/>
          </a:xfrm>
        </p:grpSpPr>
        <p:pic>
          <p:nvPicPr>
            <p:cNvPr id="28685" name="Picture 13">
              <a:extLst>
                <a:ext uri="{FF2B5EF4-FFF2-40B4-BE49-F238E27FC236}">
                  <a16:creationId xmlns:a16="http://schemas.microsoft.com/office/drawing/2014/main" id="{581A8773-298A-4E1C-A73D-1424EA603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87581">
              <a:off x="4437" y="938"/>
              <a:ext cx="708" cy="3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86" name="Picture 14">
              <a:extLst>
                <a:ext uri="{FF2B5EF4-FFF2-40B4-BE49-F238E27FC236}">
                  <a16:creationId xmlns:a16="http://schemas.microsoft.com/office/drawing/2014/main" id="{3C01FF6A-6D45-45EE-BA22-3DB548C92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387312">
              <a:off x="4516" y="745"/>
              <a:ext cx="514" cy="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687" name="Picture 15">
            <a:extLst>
              <a:ext uri="{FF2B5EF4-FFF2-40B4-BE49-F238E27FC236}">
                <a16:creationId xmlns:a16="http://schemas.microsoft.com/office/drawing/2014/main" id="{CF5F0846-3696-4E7E-899C-2DBDB555A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"/>
          <a:stretch>
            <a:fillRect/>
          </a:stretch>
        </p:blipFill>
        <p:spPr bwMode="auto">
          <a:xfrm>
            <a:off x="2205038" y="1600200"/>
            <a:ext cx="22034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88" name="Freeform 16">
            <a:extLst>
              <a:ext uri="{FF2B5EF4-FFF2-40B4-BE49-F238E27FC236}">
                <a16:creationId xmlns:a16="http://schemas.microsoft.com/office/drawing/2014/main" id="{8E3E72DB-A0F3-48E7-A1D2-74D765370196}"/>
              </a:ext>
            </a:extLst>
          </p:cNvPr>
          <p:cNvSpPr>
            <a:spLocks/>
          </p:cNvSpPr>
          <p:nvPr/>
        </p:nvSpPr>
        <p:spPr bwMode="auto">
          <a:xfrm>
            <a:off x="3767138" y="2486025"/>
            <a:ext cx="217487" cy="381000"/>
          </a:xfrm>
          <a:custGeom>
            <a:avLst/>
            <a:gdLst>
              <a:gd name="T0" fmla="*/ 32 w 137"/>
              <a:gd name="T1" fmla="*/ 78 h 240"/>
              <a:gd name="T2" fmla="*/ 36 w 137"/>
              <a:gd name="T3" fmla="*/ 210 h 240"/>
              <a:gd name="T4" fmla="*/ 69 w 137"/>
              <a:gd name="T5" fmla="*/ 237 h 240"/>
              <a:gd name="T6" fmla="*/ 105 w 137"/>
              <a:gd name="T7" fmla="*/ 228 h 240"/>
              <a:gd name="T8" fmla="*/ 124 w 137"/>
              <a:gd name="T9" fmla="*/ 174 h 240"/>
              <a:gd name="T10" fmla="*/ 132 w 137"/>
              <a:gd name="T11" fmla="*/ 99 h 240"/>
              <a:gd name="T12" fmla="*/ 93 w 137"/>
              <a:gd name="T13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240">
                <a:moveTo>
                  <a:pt x="32" y="78"/>
                </a:moveTo>
                <a:cubicBezTo>
                  <a:pt x="0" y="154"/>
                  <a:pt x="25" y="189"/>
                  <a:pt x="36" y="210"/>
                </a:cubicBezTo>
                <a:cubicBezTo>
                  <a:pt x="42" y="236"/>
                  <a:pt x="58" y="234"/>
                  <a:pt x="69" y="237"/>
                </a:cubicBezTo>
                <a:cubicBezTo>
                  <a:pt x="80" y="240"/>
                  <a:pt x="96" y="238"/>
                  <a:pt x="105" y="228"/>
                </a:cubicBezTo>
                <a:cubicBezTo>
                  <a:pt x="114" y="218"/>
                  <a:pt x="120" y="196"/>
                  <a:pt x="124" y="174"/>
                </a:cubicBezTo>
                <a:cubicBezTo>
                  <a:pt x="128" y="152"/>
                  <a:pt x="137" y="128"/>
                  <a:pt x="132" y="99"/>
                </a:cubicBezTo>
                <a:cubicBezTo>
                  <a:pt x="127" y="70"/>
                  <a:pt x="123" y="21"/>
                  <a:pt x="93" y="0"/>
                </a:cubicBezTo>
              </a:path>
            </a:pathLst>
          </a:custGeom>
          <a:solidFill>
            <a:srgbClr val="FF00FF">
              <a:alpha val="6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8689" name="Freeform 17">
            <a:extLst>
              <a:ext uri="{FF2B5EF4-FFF2-40B4-BE49-F238E27FC236}">
                <a16:creationId xmlns:a16="http://schemas.microsoft.com/office/drawing/2014/main" id="{86FCB718-37C9-403E-B131-6A9D294356A7}"/>
              </a:ext>
            </a:extLst>
          </p:cNvPr>
          <p:cNvSpPr>
            <a:spLocks/>
          </p:cNvSpPr>
          <p:nvPr/>
        </p:nvSpPr>
        <p:spPr bwMode="auto">
          <a:xfrm>
            <a:off x="3479800" y="3452813"/>
            <a:ext cx="149225" cy="238125"/>
          </a:xfrm>
          <a:custGeom>
            <a:avLst/>
            <a:gdLst>
              <a:gd name="T0" fmla="*/ 52 w 94"/>
              <a:gd name="T1" fmla="*/ 3 h 150"/>
              <a:gd name="T2" fmla="*/ 7 w 94"/>
              <a:gd name="T3" fmla="*/ 63 h 150"/>
              <a:gd name="T4" fmla="*/ 7 w 94"/>
              <a:gd name="T5" fmla="*/ 132 h 150"/>
              <a:gd name="T6" fmla="*/ 46 w 94"/>
              <a:gd name="T7" fmla="*/ 150 h 150"/>
              <a:gd name="T8" fmla="*/ 70 w 94"/>
              <a:gd name="T9" fmla="*/ 129 h 150"/>
              <a:gd name="T10" fmla="*/ 91 w 94"/>
              <a:gd name="T11" fmla="*/ 54 h 150"/>
              <a:gd name="T12" fmla="*/ 88 w 94"/>
              <a:gd name="T13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150">
                <a:moveTo>
                  <a:pt x="52" y="3"/>
                </a:moveTo>
                <a:cubicBezTo>
                  <a:pt x="45" y="13"/>
                  <a:pt x="14" y="42"/>
                  <a:pt x="7" y="63"/>
                </a:cubicBezTo>
                <a:cubicBezTo>
                  <a:pt x="0" y="84"/>
                  <a:pt x="1" y="117"/>
                  <a:pt x="7" y="132"/>
                </a:cubicBezTo>
                <a:cubicBezTo>
                  <a:pt x="13" y="147"/>
                  <a:pt x="36" y="150"/>
                  <a:pt x="46" y="150"/>
                </a:cubicBezTo>
                <a:cubicBezTo>
                  <a:pt x="56" y="150"/>
                  <a:pt x="63" y="145"/>
                  <a:pt x="70" y="129"/>
                </a:cubicBezTo>
                <a:cubicBezTo>
                  <a:pt x="77" y="113"/>
                  <a:pt x="88" y="75"/>
                  <a:pt x="91" y="54"/>
                </a:cubicBezTo>
                <a:cubicBezTo>
                  <a:pt x="94" y="33"/>
                  <a:pt x="89" y="11"/>
                  <a:pt x="88" y="0"/>
                </a:cubicBezTo>
              </a:path>
            </a:pathLst>
          </a:custGeom>
          <a:solidFill>
            <a:srgbClr val="FF00FF">
              <a:alpha val="6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8690" name="Freeform 18">
            <a:extLst>
              <a:ext uri="{FF2B5EF4-FFF2-40B4-BE49-F238E27FC236}">
                <a16:creationId xmlns:a16="http://schemas.microsoft.com/office/drawing/2014/main" id="{01BADC76-1F8F-4672-8AD9-E0DD27FC4162}"/>
              </a:ext>
            </a:extLst>
          </p:cNvPr>
          <p:cNvSpPr>
            <a:spLocks/>
          </p:cNvSpPr>
          <p:nvPr/>
        </p:nvSpPr>
        <p:spPr bwMode="auto">
          <a:xfrm>
            <a:off x="2492375" y="5121275"/>
            <a:ext cx="246063" cy="582613"/>
          </a:xfrm>
          <a:custGeom>
            <a:avLst/>
            <a:gdLst>
              <a:gd name="T0" fmla="*/ 32 w 155"/>
              <a:gd name="T1" fmla="*/ 38 h 367"/>
              <a:gd name="T2" fmla="*/ 11 w 155"/>
              <a:gd name="T3" fmla="*/ 278 h 367"/>
              <a:gd name="T4" fmla="*/ 8 w 155"/>
              <a:gd name="T5" fmla="*/ 359 h 367"/>
              <a:gd name="T6" fmla="*/ 59 w 155"/>
              <a:gd name="T7" fmla="*/ 326 h 367"/>
              <a:gd name="T8" fmla="*/ 98 w 155"/>
              <a:gd name="T9" fmla="*/ 203 h 367"/>
              <a:gd name="T10" fmla="*/ 128 w 155"/>
              <a:gd name="T11" fmla="*/ 122 h 367"/>
              <a:gd name="T12" fmla="*/ 146 w 155"/>
              <a:gd name="T13" fmla="*/ 23 h 367"/>
              <a:gd name="T14" fmla="*/ 71 w 155"/>
              <a:gd name="T15" fmla="*/ 47 h 367"/>
              <a:gd name="T16" fmla="*/ 32 w 155"/>
              <a:gd name="T17" fmla="*/ 38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5" h="367">
                <a:moveTo>
                  <a:pt x="32" y="38"/>
                </a:moveTo>
                <a:cubicBezTo>
                  <a:pt x="22" y="76"/>
                  <a:pt x="15" y="225"/>
                  <a:pt x="11" y="278"/>
                </a:cubicBezTo>
                <a:cubicBezTo>
                  <a:pt x="7" y="331"/>
                  <a:pt x="0" y="351"/>
                  <a:pt x="8" y="359"/>
                </a:cubicBezTo>
                <a:cubicBezTo>
                  <a:pt x="16" y="367"/>
                  <a:pt x="44" y="352"/>
                  <a:pt x="59" y="326"/>
                </a:cubicBezTo>
                <a:cubicBezTo>
                  <a:pt x="74" y="300"/>
                  <a:pt x="87" y="237"/>
                  <a:pt x="98" y="203"/>
                </a:cubicBezTo>
                <a:cubicBezTo>
                  <a:pt x="109" y="169"/>
                  <a:pt x="120" y="152"/>
                  <a:pt x="128" y="122"/>
                </a:cubicBezTo>
                <a:cubicBezTo>
                  <a:pt x="136" y="92"/>
                  <a:pt x="155" y="35"/>
                  <a:pt x="146" y="23"/>
                </a:cubicBezTo>
                <a:cubicBezTo>
                  <a:pt x="137" y="11"/>
                  <a:pt x="90" y="45"/>
                  <a:pt x="71" y="47"/>
                </a:cubicBezTo>
                <a:cubicBezTo>
                  <a:pt x="52" y="49"/>
                  <a:pt x="42" y="0"/>
                  <a:pt x="32" y="38"/>
                </a:cubicBezTo>
                <a:close/>
              </a:path>
            </a:pathLst>
          </a:custGeom>
          <a:solidFill>
            <a:schemeClr val="accent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28691" name="Picture 19">
            <a:extLst>
              <a:ext uri="{FF2B5EF4-FFF2-40B4-BE49-F238E27FC236}">
                <a16:creationId xmlns:a16="http://schemas.microsoft.com/office/drawing/2014/main" id="{FDD404C8-ED51-4E74-86CD-B3D6F4196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2424113"/>
            <a:ext cx="1538288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92" name="Text Box 20">
            <a:extLst>
              <a:ext uri="{FF2B5EF4-FFF2-40B4-BE49-F238E27FC236}">
                <a16:creationId xmlns:a16="http://schemas.microsoft.com/office/drawing/2014/main" id="{374056B9-C542-42A4-AE20-1B442FB34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9038" y="1828800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NU boù CT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28693" name="Line 21">
            <a:extLst>
              <a:ext uri="{FF2B5EF4-FFF2-40B4-BE49-F238E27FC236}">
                <a16:creationId xmlns:a16="http://schemas.microsoft.com/office/drawing/2014/main" id="{55CD257F-7E47-49CD-A980-95CDFE140C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7638" y="2209800"/>
            <a:ext cx="22860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8694" name="Text Box 22">
            <a:extLst>
              <a:ext uri="{FF2B5EF4-FFF2-40B4-BE49-F238E27FC236}">
                <a16:creationId xmlns:a16="http://schemas.microsoft.com/office/drawing/2014/main" id="{AE4F02D5-86B2-4AEB-90FA-30EAF99B9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438" y="3886200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NU boù truï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28695" name="Line 23">
            <a:extLst>
              <a:ext uri="{FF2B5EF4-FFF2-40B4-BE49-F238E27FC236}">
                <a16:creationId xmlns:a16="http://schemas.microsoft.com/office/drawing/2014/main" id="{6607C0E4-18B0-4F29-A7F8-53FE3491E7B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76638" y="3581400"/>
            <a:ext cx="609600" cy="304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8696" name="Text Box 24">
            <a:extLst>
              <a:ext uri="{FF2B5EF4-FFF2-40B4-BE49-F238E27FC236}">
                <a16:creationId xmlns:a16="http://schemas.microsoft.com/office/drawing/2014/main" id="{49C847E6-9504-4366-91AE-489A97A7D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6638" y="5257800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Baùm taän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28697" name="Line 25">
            <a:extLst>
              <a:ext uri="{FF2B5EF4-FFF2-40B4-BE49-F238E27FC236}">
                <a16:creationId xmlns:a16="http://schemas.microsoft.com/office/drawing/2014/main" id="{F23873D1-A01B-4DF3-99C1-C7034C4D839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86038" y="5410200"/>
            <a:ext cx="1295400" cy="76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8698" name="Freeform 26">
            <a:extLst>
              <a:ext uri="{FF2B5EF4-FFF2-40B4-BE49-F238E27FC236}">
                <a16:creationId xmlns:a16="http://schemas.microsoft.com/office/drawing/2014/main" id="{61F550E3-1DDA-4DF5-AAA9-B6D6D486A885}"/>
              </a:ext>
            </a:extLst>
          </p:cNvPr>
          <p:cNvSpPr>
            <a:spLocks/>
          </p:cNvSpPr>
          <p:nvPr/>
        </p:nvSpPr>
        <p:spPr bwMode="auto">
          <a:xfrm>
            <a:off x="3271838" y="2355850"/>
            <a:ext cx="220662" cy="996950"/>
          </a:xfrm>
          <a:custGeom>
            <a:avLst/>
            <a:gdLst>
              <a:gd name="T0" fmla="*/ 56 w 139"/>
              <a:gd name="T1" fmla="*/ 6 h 628"/>
              <a:gd name="T2" fmla="*/ 48 w 139"/>
              <a:gd name="T3" fmla="*/ 244 h 628"/>
              <a:gd name="T4" fmla="*/ 0 w 139"/>
              <a:gd name="T5" fmla="*/ 628 h 628"/>
              <a:gd name="T6" fmla="*/ 86 w 139"/>
              <a:gd name="T7" fmla="*/ 506 h 628"/>
              <a:gd name="T8" fmla="*/ 106 w 139"/>
              <a:gd name="T9" fmla="*/ 396 h 628"/>
              <a:gd name="T10" fmla="*/ 122 w 139"/>
              <a:gd name="T11" fmla="*/ 250 h 628"/>
              <a:gd name="T12" fmla="*/ 128 w 139"/>
              <a:gd name="T13" fmla="*/ 6 h 628"/>
              <a:gd name="T14" fmla="*/ 56 w 139"/>
              <a:gd name="T15" fmla="*/ 6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9" h="628">
                <a:moveTo>
                  <a:pt x="56" y="6"/>
                </a:moveTo>
                <a:cubicBezTo>
                  <a:pt x="56" y="64"/>
                  <a:pt x="57" y="140"/>
                  <a:pt x="48" y="244"/>
                </a:cubicBezTo>
                <a:cubicBezTo>
                  <a:pt x="39" y="348"/>
                  <a:pt x="10" y="582"/>
                  <a:pt x="0" y="628"/>
                </a:cubicBezTo>
                <a:cubicBezTo>
                  <a:pt x="28" y="596"/>
                  <a:pt x="64" y="548"/>
                  <a:pt x="86" y="506"/>
                </a:cubicBezTo>
                <a:cubicBezTo>
                  <a:pt x="92" y="468"/>
                  <a:pt x="100" y="439"/>
                  <a:pt x="106" y="396"/>
                </a:cubicBezTo>
                <a:cubicBezTo>
                  <a:pt x="112" y="353"/>
                  <a:pt x="118" y="315"/>
                  <a:pt x="122" y="250"/>
                </a:cubicBezTo>
                <a:cubicBezTo>
                  <a:pt x="126" y="185"/>
                  <a:pt x="139" y="46"/>
                  <a:pt x="128" y="6"/>
                </a:cubicBezTo>
                <a:cubicBezTo>
                  <a:pt x="96" y="0"/>
                  <a:pt x="100" y="8"/>
                  <a:pt x="56" y="6"/>
                </a:cubicBezTo>
                <a:close/>
              </a:path>
            </a:pathLst>
          </a:custGeom>
          <a:solidFill>
            <a:srgbClr val="FFFF00">
              <a:alpha val="82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8699" name="Freeform 27">
            <a:extLst>
              <a:ext uri="{FF2B5EF4-FFF2-40B4-BE49-F238E27FC236}">
                <a16:creationId xmlns:a16="http://schemas.microsoft.com/office/drawing/2014/main" id="{64FC3D2B-EE50-4FF5-A94C-9B3F68D23AC6}"/>
              </a:ext>
            </a:extLst>
          </p:cNvPr>
          <p:cNvSpPr>
            <a:spLocks/>
          </p:cNvSpPr>
          <p:nvPr/>
        </p:nvSpPr>
        <p:spPr bwMode="auto">
          <a:xfrm>
            <a:off x="3043238" y="4010025"/>
            <a:ext cx="306387" cy="1028700"/>
          </a:xfrm>
          <a:custGeom>
            <a:avLst/>
            <a:gdLst>
              <a:gd name="T0" fmla="*/ 84 w 193"/>
              <a:gd name="T1" fmla="*/ 186 h 648"/>
              <a:gd name="T2" fmla="*/ 60 w 193"/>
              <a:gd name="T3" fmla="*/ 339 h 648"/>
              <a:gd name="T4" fmla="*/ 38 w 193"/>
              <a:gd name="T5" fmla="*/ 516 h 648"/>
              <a:gd name="T6" fmla="*/ 0 w 193"/>
              <a:gd name="T7" fmla="*/ 514 h 648"/>
              <a:gd name="T8" fmla="*/ 56 w 193"/>
              <a:gd name="T9" fmla="*/ 648 h 648"/>
              <a:gd name="T10" fmla="*/ 142 w 193"/>
              <a:gd name="T11" fmla="*/ 552 h 648"/>
              <a:gd name="T12" fmla="*/ 106 w 193"/>
              <a:gd name="T13" fmla="*/ 528 h 648"/>
              <a:gd name="T14" fmla="*/ 126 w 193"/>
              <a:gd name="T15" fmla="*/ 408 h 648"/>
              <a:gd name="T16" fmla="*/ 142 w 193"/>
              <a:gd name="T17" fmla="*/ 262 h 648"/>
              <a:gd name="T18" fmla="*/ 183 w 193"/>
              <a:gd name="T19" fmla="*/ 0 h 648"/>
              <a:gd name="T20" fmla="*/ 84 w 193"/>
              <a:gd name="T21" fmla="*/ 186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3" h="648">
                <a:moveTo>
                  <a:pt x="84" y="186"/>
                </a:moveTo>
                <a:cubicBezTo>
                  <a:pt x="72" y="273"/>
                  <a:pt x="68" y="284"/>
                  <a:pt x="60" y="339"/>
                </a:cubicBezTo>
                <a:cubicBezTo>
                  <a:pt x="52" y="394"/>
                  <a:pt x="48" y="487"/>
                  <a:pt x="38" y="516"/>
                </a:cubicBezTo>
                <a:cubicBezTo>
                  <a:pt x="26" y="516"/>
                  <a:pt x="32" y="520"/>
                  <a:pt x="0" y="514"/>
                </a:cubicBezTo>
                <a:cubicBezTo>
                  <a:pt x="20" y="566"/>
                  <a:pt x="32" y="590"/>
                  <a:pt x="56" y="648"/>
                </a:cubicBezTo>
                <a:cubicBezTo>
                  <a:pt x="134" y="572"/>
                  <a:pt x="100" y="596"/>
                  <a:pt x="142" y="552"/>
                </a:cubicBezTo>
                <a:cubicBezTo>
                  <a:pt x="122" y="538"/>
                  <a:pt x="124" y="540"/>
                  <a:pt x="106" y="528"/>
                </a:cubicBezTo>
                <a:cubicBezTo>
                  <a:pt x="108" y="500"/>
                  <a:pt x="120" y="452"/>
                  <a:pt x="126" y="408"/>
                </a:cubicBezTo>
                <a:cubicBezTo>
                  <a:pt x="132" y="364"/>
                  <a:pt x="132" y="330"/>
                  <a:pt x="142" y="262"/>
                </a:cubicBezTo>
                <a:cubicBezTo>
                  <a:pt x="152" y="194"/>
                  <a:pt x="193" y="13"/>
                  <a:pt x="183" y="0"/>
                </a:cubicBezTo>
                <a:cubicBezTo>
                  <a:pt x="157" y="36"/>
                  <a:pt x="114" y="126"/>
                  <a:pt x="84" y="186"/>
                </a:cubicBezTo>
                <a:close/>
              </a:path>
            </a:pathLst>
          </a:custGeom>
          <a:solidFill>
            <a:srgbClr val="FFFF00">
              <a:alpha val="82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8700" name="Freeform 28">
            <a:extLst>
              <a:ext uri="{FF2B5EF4-FFF2-40B4-BE49-F238E27FC236}">
                <a16:creationId xmlns:a16="http://schemas.microsoft.com/office/drawing/2014/main" id="{99067BB6-85DB-41EA-BA98-45FC43D5A290}"/>
              </a:ext>
            </a:extLst>
          </p:cNvPr>
          <p:cNvSpPr>
            <a:spLocks/>
          </p:cNvSpPr>
          <p:nvPr/>
        </p:nvSpPr>
        <p:spPr bwMode="auto">
          <a:xfrm>
            <a:off x="941388" y="1962150"/>
            <a:ext cx="596900" cy="1271588"/>
          </a:xfrm>
          <a:custGeom>
            <a:avLst/>
            <a:gdLst>
              <a:gd name="T0" fmla="*/ 364 w 376"/>
              <a:gd name="T1" fmla="*/ 0 h 801"/>
              <a:gd name="T2" fmla="*/ 130 w 376"/>
              <a:gd name="T3" fmla="*/ 336 h 801"/>
              <a:gd name="T4" fmla="*/ 19 w 376"/>
              <a:gd name="T5" fmla="*/ 627 h 801"/>
              <a:gd name="T6" fmla="*/ 16 w 376"/>
              <a:gd name="T7" fmla="*/ 801 h 801"/>
              <a:gd name="T8" fmla="*/ 79 w 376"/>
              <a:gd name="T9" fmla="*/ 627 h 801"/>
              <a:gd name="T10" fmla="*/ 208 w 376"/>
              <a:gd name="T11" fmla="*/ 384 h 801"/>
              <a:gd name="T12" fmla="*/ 307 w 376"/>
              <a:gd name="T13" fmla="*/ 159 h 801"/>
              <a:gd name="T14" fmla="*/ 367 w 376"/>
              <a:gd name="T15" fmla="*/ 54 h 801"/>
              <a:gd name="T16" fmla="*/ 364 w 376"/>
              <a:gd name="T1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6" h="801">
                <a:moveTo>
                  <a:pt x="364" y="0"/>
                </a:moveTo>
                <a:cubicBezTo>
                  <a:pt x="325" y="47"/>
                  <a:pt x="187" y="232"/>
                  <a:pt x="130" y="336"/>
                </a:cubicBezTo>
                <a:cubicBezTo>
                  <a:pt x="73" y="440"/>
                  <a:pt x="38" y="550"/>
                  <a:pt x="19" y="627"/>
                </a:cubicBezTo>
                <a:cubicBezTo>
                  <a:pt x="0" y="704"/>
                  <a:pt x="6" y="801"/>
                  <a:pt x="16" y="801"/>
                </a:cubicBezTo>
                <a:cubicBezTo>
                  <a:pt x="26" y="801"/>
                  <a:pt x="47" y="696"/>
                  <a:pt x="79" y="627"/>
                </a:cubicBezTo>
                <a:cubicBezTo>
                  <a:pt x="111" y="558"/>
                  <a:pt x="170" y="462"/>
                  <a:pt x="208" y="384"/>
                </a:cubicBezTo>
                <a:cubicBezTo>
                  <a:pt x="246" y="306"/>
                  <a:pt x="280" y="214"/>
                  <a:pt x="307" y="159"/>
                </a:cubicBezTo>
                <a:cubicBezTo>
                  <a:pt x="334" y="104"/>
                  <a:pt x="358" y="80"/>
                  <a:pt x="367" y="54"/>
                </a:cubicBezTo>
                <a:cubicBezTo>
                  <a:pt x="376" y="28"/>
                  <a:pt x="365" y="11"/>
                  <a:pt x="364" y="0"/>
                </a:cubicBezTo>
                <a:close/>
              </a:path>
            </a:pathLst>
          </a:custGeom>
          <a:solidFill>
            <a:srgbClr val="FF00FF">
              <a:alpha val="52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28702" name="Picture 30">
            <a:extLst>
              <a:ext uri="{FF2B5EF4-FFF2-40B4-BE49-F238E27FC236}">
                <a16:creationId xmlns:a16="http://schemas.microsoft.com/office/drawing/2014/main" id="{441550FE-5A53-4AC0-ACC8-E0695C7C5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38" y="1143000"/>
            <a:ext cx="485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E0BBC34-74AF-4EA7-B7E7-92662A57BA60}"/>
              </a:ext>
            </a:extLst>
          </p:cNvPr>
          <p:cNvSpPr/>
          <p:nvPr/>
        </p:nvSpPr>
        <p:spPr>
          <a:xfrm>
            <a:off x="198375" y="176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66F3C793-517E-4FAC-861C-8D88348FD723}"/>
              </a:ext>
            </a:extLst>
          </p:cNvPr>
          <p:cNvSpPr/>
          <p:nvPr/>
        </p:nvSpPr>
        <p:spPr>
          <a:xfrm>
            <a:off x="3170175" y="176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B4AA74EB-3B76-4D2E-9E7B-1EF82A64CE10}"/>
              </a:ext>
            </a:extLst>
          </p:cNvPr>
          <p:cNvSpPr/>
          <p:nvPr/>
        </p:nvSpPr>
        <p:spPr>
          <a:xfrm>
            <a:off x="6141779" y="1769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2683DC30-4A89-4E88-8A37-2538238E5F7D}"/>
              </a:ext>
            </a:extLst>
          </p:cNvPr>
          <p:cNvSpPr/>
          <p:nvPr/>
        </p:nvSpPr>
        <p:spPr>
          <a:xfrm>
            <a:off x="198375" y="557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6ADB1B2E-E3D0-4D79-86C4-DDDCAD9B02CC}"/>
              </a:ext>
            </a:extLst>
          </p:cNvPr>
          <p:cNvSpPr/>
          <p:nvPr/>
        </p:nvSpPr>
        <p:spPr>
          <a:xfrm>
            <a:off x="3170175" y="557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83DAF18D-A0BA-4DA2-8081-B3AF13081CCE}"/>
              </a:ext>
            </a:extLst>
          </p:cNvPr>
          <p:cNvSpPr/>
          <p:nvPr/>
        </p:nvSpPr>
        <p:spPr>
          <a:xfrm>
            <a:off x="6141975" y="557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28724" name="Group 52">
            <a:extLst>
              <a:ext uri="{FF2B5EF4-FFF2-40B4-BE49-F238E27FC236}">
                <a16:creationId xmlns:a16="http://schemas.microsoft.com/office/drawing/2014/main" id="{23B5341D-1D64-48CB-942D-E9101D2512F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952500"/>
            <a:ext cx="1981200" cy="317500"/>
            <a:chOff x="720" y="864"/>
            <a:chExt cx="912" cy="200"/>
          </a:xfrm>
        </p:grpSpPr>
        <p:sp>
          <p:nvSpPr>
            <p:cNvPr id="28725" name="AutoShape 53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6CED9ACF-8FC5-4FF9-8079-FAEC63E0B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28726" name="Text Box 54">
              <a:extLst>
                <a:ext uri="{FF2B5EF4-FFF2-40B4-BE49-F238E27FC236}">
                  <a16:creationId xmlns:a16="http://schemas.microsoft.com/office/drawing/2014/main" id="{ADB8C13D-6732-4AA1-A4C0-4CF0826A0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SẤP TRÒN</a:t>
              </a:r>
            </a:p>
          </p:txBody>
        </p:sp>
      </p:grpSp>
      <p:pic>
        <p:nvPicPr>
          <p:cNvPr id="28727" name="Picture 55">
            <a:extLst>
              <a:ext uri="{FF2B5EF4-FFF2-40B4-BE49-F238E27FC236}">
                <a16:creationId xmlns:a16="http://schemas.microsoft.com/office/drawing/2014/main" id="{309A7B8F-E754-426D-AE01-CFFC3410E6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319088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8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8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8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8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8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9" grpId="0" animBg="1"/>
      <p:bldP spid="28692" grpId="0"/>
      <p:bldP spid="28694" grpId="0"/>
      <p:bldP spid="2869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47C1D18-19FD-4494-9B49-D84C0C0D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1166813"/>
            <a:ext cx="1600200" cy="5138737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E8C414E4-D07D-47ED-B5A7-C59F48F0B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3" r="6250" b="1408"/>
          <a:stretch>
            <a:fillRect/>
          </a:stretch>
        </p:blipFill>
        <p:spPr bwMode="auto">
          <a:xfrm>
            <a:off x="595313" y="1243013"/>
            <a:ext cx="1476375" cy="500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1" name="Text Box 5">
            <a:extLst>
              <a:ext uri="{FF2B5EF4-FFF2-40B4-BE49-F238E27FC236}">
                <a16:creationId xmlns:a16="http://schemas.microsoft.com/office/drawing/2014/main" id="{DD6AA941-7170-4E0E-B6F7-6CCD041BD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" y="6400800"/>
            <a:ext cx="1552575" cy="304800"/>
          </a:xfrm>
          <a:prstGeom prst="rect">
            <a:avLst/>
          </a:prstGeom>
          <a:solidFill>
            <a:srgbClr val="0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I: 4</a:t>
            </a:r>
            <a:endParaRPr lang="en-US" altLang="vi-VN">
              <a:latin typeface="VNI-Cooper" pitchFamily="2" charset="0"/>
            </a:endParaRPr>
          </a:p>
        </p:txBody>
      </p:sp>
      <p:grpSp>
        <p:nvGrpSpPr>
          <p:cNvPr id="29702" name="Group 6">
            <a:extLst>
              <a:ext uri="{FF2B5EF4-FFF2-40B4-BE49-F238E27FC236}">
                <a16:creationId xmlns:a16="http://schemas.microsoft.com/office/drawing/2014/main" id="{77F2389B-AD28-401B-BE3F-BD175AC0187B}"/>
              </a:ext>
            </a:extLst>
          </p:cNvPr>
          <p:cNvGrpSpPr>
            <a:grpSpLocks/>
          </p:cNvGrpSpPr>
          <p:nvPr/>
        </p:nvGrpSpPr>
        <p:grpSpPr bwMode="auto">
          <a:xfrm>
            <a:off x="5343525" y="1266825"/>
            <a:ext cx="1209675" cy="5543550"/>
            <a:chOff x="4152" y="630"/>
            <a:chExt cx="762" cy="3492"/>
          </a:xfrm>
        </p:grpSpPr>
        <p:pic>
          <p:nvPicPr>
            <p:cNvPr id="29703" name="Picture 7">
              <a:extLst>
                <a:ext uri="{FF2B5EF4-FFF2-40B4-BE49-F238E27FC236}">
                  <a16:creationId xmlns:a16="http://schemas.microsoft.com/office/drawing/2014/main" id="{5E91E2E3-81C0-4A45-B4E6-004C0953A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" y="630"/>
              <a:ext cx="450" cy="2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4" name="Picture 8">
              <a:extLst>
                <a:ext uri="{FF2B5EF4-FFF2-40B4-BE49-F238E27FC236}">
                  <a16:creationId xmlns:a16="http://schemas.microsoft.com/office/drawing/2014/main" id="{E1D5609E-DD33-4116-955B-AD85B1597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191">
              <a:off x="4152" y="954"/>
              <a:ext cx="762" cy="3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705" name="Freeform 9">
            <a:extLst>
              <a:ext uri="{FF2B5EF4-FFF2-40B4-BE49-F238E27FC236}">
                <a16:creationId xmlns:a16="http://schemas.microsoft.com/office/drawing/2014/main" id="{170C6203-A5B2-44C9-9F26-8F9FF5858CB8}"/>
              </a:ext>
            </a:extLst>
          </p:cNvPr>
          <p:cNvSpPr>
            <a:spLocks/>
          </p:cNvSpPr>
          <p:nvPr/>
        </p:nvSpPr>
        <p:spPr bwMode="auto">
          <a:xfrm>
            <a:off x="1203325" y="2038350"/>
            <a:ext cx="534988" cy="3009900"/>
          </a:xfrm>
          <a:custGeom>
            <a:avLst/>
            <a:gdLst>
              <a:gd name="T0" fmla="*/ 310 w 337"/>
              <a:gd name="T1" fmla="*/ 0 h 1896"/>
              <a:gd name="T2" fmla="*/ 130 w 337"/>
              <a:gd name="T3" fmla="*/ 354 h 1896"/>
              <a:gd name="T4" fmla="*/ 46 w 337"/>
              <a:gd name="T5" fmla="*/ 804 h 1896"/>
              <a:gd name="T6" fmla="*/ 38 w 337"/>
              <a:gd name="T7" fmla="*/ 1220 h 1896"/>
              <a:gd name="T8" fmla="*/ 40 w 337"/>
              <a:gd name="T9" fmla="*/ 1404 h 1896"/>
              <a:gd name="T10" fmla="*/ 2 w 337"/>
              <a:gd name="T11" fmla="*/ 1828 h 1896"/>
              <a:gd name="T12" fmla="*/ 30 w 337"/>
              <a:gd name="T13" fmla="*/ 1814 h 1896"/>
              <a:gd name="T14" fmla="*/ 42 w 337"/>
              <a:gd name="T15" fmla="*/ 1690 h 1896"/>
              <a:gd name="T16" fmla="*/ 52 w 337"/>
              <a:gd name="T17" fmla="*/ 1584 h 1896"/>
              <a:gd name="T18" fmla="*/ 84 w 337"/>
              <a:gd name="T19" fmla="*/ 1350 h 1896"/>
              <a:gd name="T20" fmla="*/ 114 w 337"/>
              <a:gd name="T21" fmla="*/ 1136 h 1896"/>
              <a:gd name="T22" fmla="*/ 152 w 337"/>
              <a:gd name="T23" fmla="*/ 986 h 1896"/>
              <a:gd name="T24" fmla="*/ 202 w 337"/>
              <a:gd name="T25" fmla="*/ 714 h 1896"/>
              <a:gd name="T26" fmla="*/ 242 w 337"/>
              <a:gd name="T27" fmla="*/ 378 h 1896"/>
              <a:gd name="T28" fmla="*/ 286 w 337"/>
              <a:gd name="T29" fmla="*/ 150 h 1896"/>
              <a:gd name="T30" fmla="*/ 330 w 337"/>
              <a:gd name="T31" fmla="*/ 36 h 1896"/>
              <a:gd name="T32" fmla="*/ 330 w 337"/>
              <a:gd name="T33" fmla="*/ 12 h 1896"/>
              <a:gd name="T34" fmla="*/ 310 w 337"/>
              <a:gd name="T35" fmla="*/ 0 h 1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7" h="1896">
                <a:moveTo>
                  <a:pt x="310" y="0"/>
                </a:moveTo>
                <a:cubicBezTo>
                  <a:pt x="278" y="57"/>
                  <a:pt x="174" y="220"/>
                  <a:pt x="130" y="354"/>
                </a:cubicBezTo>
                <a:cubicBezTo>
                  <a:pt x="86" y="488"/>
                  <a:pt x="61" y="660"/>
                  <a:pt x="46" y="804"/>
                </a:cubicBezTo>
                <a:cubicBezTo>
                  <a:pt x="31" y="948"/>
                  <a:pt x="39" y="1120"/>
                  <a:pt x="38" y="1220"/>
                </a:cubicBezTo>
                <a:cubicBezTo>
                  <a:pt x="37" y="1320"/>
                  <a:pt x="46" y="1303"/>
                  <a:pt x="40" y="1404"/>
                </a:cubicBezTo>
                <a:cubicBezTo>
                  <a:pt x="34" y="1505"/>
                  <a:pt x="4" y="1760"/>
                  <a:pt x="2" y="1828"/>
                </a:cubicBezTo>
                <a:cubicBezTo>
                  <a:pt x="0" y="1896"/>
                  <a:pt x="23" y="1837"/>
                  <a:pt x="30" y="1814"/>
                </a:cubicBezTo>
                <a:cubicBezTo>
                  <a:pt x="37" y="1791"/>
                  <a:pt x="38" y="1728"/>
                  <a:pt x="42" y="1690"/>
                </a:cubicBezTo>
                <a:cubicBezTo>
                  <a:pt x="46" y="1652"/>
                  <a:pt x="45" y="1641"/>
                  <a:pt x="52" y="1584"/>
                </a:cubicBezTo>
                <a:cubicBezTo>
                  <a:pt x="59" y="1527"/>
                  <a:pt x="74" y="1425"/>
                  <a:pt x="84" y="1350"/>
                </a:cubicBezTo>
                <a:cubicBezTo>
                  <a:pt x="94" y="1275"/>
                  <a:pt x="103" y="1197"/>
                  <a:pt x="114" y="1136"/>
                </a:cubicBezTo>
                <a:cubicBezTo>
                  <a:pt x="125" y="1075"/>
                  <a:pt x="137" y="1056"/>
                  <a:pt x="152" y="986"/>
                </a:cubicBezTo>
                <a:cubicBezTo>
                  <a:pt x="167" y="916"/>
                  <a:pt x="187" y="815"/>
                  <a:pt x="202" y="714"/>
                </a:cubicBezTo>
                <a:cubicBezTo>
                  <a:pt x="217" y="613"/>
                  <a:pt x="228" y="472"/>
                  <a:pt x="242" y="378"/>
                </a:cubicBezTo>
                <a:cubicBezTo>
                  <a:pt x="256" y="284"/>
                  <a:pt x="271" y="207"/>
                  <a:pt x="286" y="150"/>
                </a:cubicBezTo>
                <a:cubicBezTo>
                  <a:pt x="301" y="93"/>
                  <a:pt x="323" y="59"/>
                  <a:pt x="330" y="36"/>
                </a:cubicBezTo>
                <a:cubicBezTo>
                  <a:pt x="337" y="13"/>
                  <a:pt x="333" y="18"/>
                  <a:pt x="330" y="12"/>
                </a:cubicBezTo>
                <a:cubicBezTo>
                  <a:pt x="327" y="6"/>
                  <a:pt x="314" y="3"/>
                  <a:pt x="310" y="0"/>
                </a:cubicBezTo>
                <a:close/>
              </a:path>
            </a:pathLst>
          </a:custGeom>
          <a:solidFill>
            <a:srgbClr val="FF00FF">
              <a:alpha val="52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29706" name="Picture 10">
            <a:extLst>
              <a:ext uri="{FF2B5EF4-FFF2-40B4-BE49-F238E27FC236}">
                <a16:creationId xmlns:a16="http://schemas.microsoft.com/office/drawing/2014/main" id="{AA4584E7-FD5D-404E-8D09-6CFD2CD75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15" b="5310"/>
          <a:stretch>
            <a:fillRect/>
          </a:stretch>
        </p:blipFill>
        <p:spPr bwMode="auto">
          <a:xfrm>
            <a:off x="2689225" y="4152900"/>
            <a:ext cx="15398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7" name="Picture 11">
            <a:extLst>
              <a:ext uri="{FF2B5EF4-FFF2-40B4-BE49-F238E27FC236}">
                <a16:creationId xmlns:a16="http://schemas.microsoft.com/office/drawing/2014/main" id="{41229291-5C21-46C3-9C70-AB5DFF84B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" b="5115"/>
          <a:stretch>
            <a:fillRect/>
          </a:stretch>
        </p:blipFill>
        <p:spPr bwMode="auto">
          <a:xfrm>
            <a:off x="2917825" y="1028700"/>
            <a:ext cx="128746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8" name="Text Box 12">
            <a:extLst>
              <a:ext uri="{FF2B5EF4-FFF2-40B4-BE49-F238E27FC236}">
                <a16:creationId xmlns:a16="http://schemas.microsoft.com/office/drawing/2014/main" id="{24333293-0208-44E0-9917-0FAF19096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225" y="1257300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NU cô GCTQ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29709" name="Line 13">
            <a:extLst>
              <a:ext uri="{FF2B5EF4-FFF2-40B4-BE49-F238E27FC236}">
                <a16:creationId xmlns:a16="http://schemas.microsoft.com/office/drawing/2014/main" id="{7D5F549A-ADDC-4D7F-937B-6835101483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4625" y="1471613"/>
            <a:ext cx="22860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9710" name="Text Box 14">
            <a:extLst>
              <a:ext uri="{FF2B5EF4-FFF2-40B4-BE49-F238E27FC236}">
                <a16:creationId xmlns:a16="http://schemas.microsoft.com/office/drawing/2014/main" id="{9687DA92-7944-4D21-90A4-8FDCD886C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0825" y="5526088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Baùm taän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29711" name="Line 15">
            <a:extLst>
              <a:ext uri="{FF2B5EF4-FFF2-40B4-BE49-F238E27FC236}">
                <a16:creationId xmlns:a16="http://schemas.microsoft.com/office/drawing/2014/main" id="{29BD7841-B8A4-4DCB-907D-7E4116DE795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08350" y="5588000"/>
            <a:ext cx="1057275" cy="88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29712" name="Picture 16">
            <a:extLst>
              <a:ext uri="{FF2B5EF4-FFF2-40B4-BE49-F238E27FC236}">
                <a16:creationId xmlns:a16="http://schemas.microsoft.com/office/drawing/2014/main" id="{68953738-3C5B-430E-AFA4-BED0C56E0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38" y="1333500"/>
            <a:ext cx="6699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4" name="Picture 18">
            <a:extLst>
              <a:ext uri="{FF2B5EF4-FFF2-40B4-BE49-F238E27FC236}">
                <a16:creationId xmlns:a16="http://schemas.microsoft.com/office/drawing/2014/main" id="{BEA38BE9-5D66-4E56-9DDE-2D3415DB3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50"/>
          <a:stretch>
            <a:fillRect/>
          </a:stretch>
        </p:blipFill>
        <p:spPr bwMode="auto">
          <a:xfrm rot="-297778">
            <a:off x="7924800" y="1123950"/>
            <a:ext cx="498475" cy="200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5" name="Picture 19">
            <a:extLst>
              <a:ext uri="{FF2B5EF4-FFF2-40B4-BE49-F238E27FC236}">
                <a16:creationId xmlns:a16="http://schemas.microsoft.com/office/drawing/2014/main" id="{53F913AF-ABE9-4F36-8980-E91712BC2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0" y="1023938"/>
            <a:ext cx="279400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6" name="Picture 20">
            <a:extLst>
              <a:ext uri="{FF2B5EF4-FFF2-40B4-BE49-F238E27FC236}">
                <a16:creationId xmlns:a16="http://schemas.microsoft.com/office/drawing/2014/main" id="{9C062E07-6A55-4661-B0ED-1B9790F22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538" y="3028950"/>
            <a:ext cx="366712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7" name="Picture 21">
            <a:extLst>
              <a:ext uri="{FF2B5EF4-FFF2-40B4-BE49-F238E27FC236}">
                <a16:creationId xmlns:a16="http://schemas.microsoft.com/office/drawing/2014/main" id="{8AF10A9C-0BBE-4A22-B8D5-21077FD51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2641">
            <a:off x="8334375" y="2928938"/>
            <a:ext cx="366713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8" name="Picture 22">
            <a:extLst>
              <a:ext uri="{FF2B5EF4-FFF2-40B4-BE49-F238E27FC236}">
                <a16:creationId xmlns:a16="http://schemas.microsoft.com/office/drawing/2014/main" id="{FBB2A569-69C4-4DF8-A922-6E3FCE907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38" y="3238500"/>
            <a:ext cx="411162" cy="192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9" name="Picture 23">
            <a:extLst>
              <a:ext uri="{FF2B5EF4-FFF2-40B4-BE49-F238E27FC236}">
                <a16:creationId xmlns:a16="http://schemas.microsoft.com/office/drawing/2014/main" id="{946EA5D3-7C78-4672-8C77-E6739384B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252">
            <a:off x="7324725" y="3544888"/>
            <a:ext cx="212725" cy="170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20" name="Picture 24">
            <a:extLst>
              <a:ext uri="{FF2B5EF4-FFF2-40B4-BE49-F238E27FC236}">
                <a16:creationId xmlns:a16="http://schemas.microsoft.com/office/drawing/2014/main" id="{C6F123D3-FDD3-4E03-87B0-4D03F40A0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75" y="5194300"/>
            <a:ext cx="695325" cy="124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21" name="Picture 25">
            <a:extLst>
              <a:ext uri="{FF2B5EF4-FFF2-40B4-BE49-F238E27FC236}">
                <a16:creationId xmlns:a16="http://schemas.microsoft.com/office/drawing/2014/main" id="{E57341F5-288F-4640-8E7A-883D0EE4E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463">
            <a:off x="6924675" y="5154613"/>
            <a:ext cx="696913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5081D4D-1038-4B28-8417-809110603D79}"/>
              </a:ext>
            </a:extLst>
          </p:cNvPr>
          <p:cNvSpPr/>
          <p:nvPr/>
        </p:nvSpPr>
        <p:spPr>
          <a:xfrm>
            <a:off x="1983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695B7064-057F-4819-9900-BBE6C6DF24C0}"/>
              </a:ext>
            </a:extLst>
          </p:cNvPr>
          <p:cNvSpPr/>
          <p:nvPr/>
        </p:nvSpPr>
        <p:spPr>
          <a:xfrm>
            <a:off x="31701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265BE55F-1786-4A3B-8AF8-DFBF76F7E4FE}"/>
              </a:ext>
            </a:extLst>
          </p:cNvPr>
          <p:cNvSpPr/>
          <p:nvPr/>
        </p:nvSpPr>
        <p:spPr>
          <a:xfrm>
            <a:off x="6141779" y="1007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2F8EF017-625B-41DA-9506-DBFEAC16823D}"/>
              </a:ext>
            </a:extLst>
          </p:cNvPr>
          <p:cNvSpPr/>
          <p:nvPr/>
        </p:nvSpPr>
        <p:spPr>
          <a:xfrm>
            <a:off x="1983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5E3A5690-5074-4BED-9190-A9D2BE97292C}"/>
              </a:ext>
            </a:extLst>
          </p:cNvPr>
          <p:cNvSpPr/>
          <p:nvPr/>
        </p:nvSpPr>
        <p:spPr>
          <a:xfrm>
            <a:off x="31701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3AF0F013-AE97-4B6A-9344-1E3ADCE61F6C}"/>
              </a:ext>
            </a:extLst>
          </p:cNvPr>
          <p:cNvSpPr/>
          <p:nvPr/>
        </p:nvSpPr>
        <p:spPr>
          <a:xfrm>
            <a:off x="61419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29743" name="Group 47">
            <a:extLst>
              <a:ext uri="{FF2B5EF4-FFF2-40B4-BE49-F238E27FC236}">
                <a16:creationId xmlns:a16="http://schemas.microsoft.com/office/drawing/2014/main" id="{74972B45-E737-49CE-91E5-E5AE372FBDC4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876300"/>
            <a:ext cx="2819400" cy="317500"/>
            <a:chOff x="720" y="864"/>
            <a:chExt cx="912" cy="200"/>
          </a:xfrm>
        </p:grpSpPr>
        <p:sp>
          <p:nvSpPr>
            <p:cNvPr id="29744" name="AutoShape 4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B5DC3E98-02DA-479A-A6B9-57B7AEC26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29745" name="Text Box 49">
              <a:extLst>
                <a:ext uri="{FF2B5EF4-FFF2-40B4-BE49-F238E27FC236}">
                  <a16:creationId xmlns:a16="http://schemas.microsoft.com/office/drawing/2014/main" id="{62C72F06-4175-494F-A9C3-D974A74187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GẤP CỔ TAY QUAY</a:t>
              </a:r>
            </a:p>
          </p:txBody>
        </p:sp>
      </p:grpSp>
      <p:pic>
        <p:nvPicPr>
          <p:cNvPr id="29746" name="Picture 50">
            <a:extLst>
              <a:ext uri="{FF2B5EF4-FFF2-40B4-BE49-F238E27FC236}">
                <a16:creationId xmlns:a16="http://schemas.microsoft.com/office/drawing/2014/main" id="{4D5BAD86-EEFA-4137-986E-4BC3A2374D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242888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9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9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97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9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9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97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1" grpId="0" animBg="1"/>
      <p:bldP spid="29708" grpId="0"/>
      <p:bldP spid="297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B55BF1F3-5E2F-4C64-AA75-2367F978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" r="4440" b="2563"/>
          <a:stretch>
            <a:fillRect/>
          </a:stretch>
        </p:blipFill>
        <p:spPr bwMode="auto">
          <a:xfrm>
            <a:off x="2819400" y="3886200"/>
            <a:ext cx="16002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3" name="Picture 3">
            <a:extLst>
              <a:ext uri="{FF2B5EF4-FFF2-40B4-BE49-F238E27FC236}">
                <a16:creationId xmlns:a16="http://schemas.microsoft.com/office/drawing/2014/main" id="{A67220E5-917C-4ADB-9BE6-97A1B72E3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0"/>
          <a:stretch>
            <a:fillRect/>
          </a:stretch>
        </p:blipFill>
        <p:spPr bwMode="auto">
          <a:xfrm>
            <a:off x="3048000" y="914400"/>
            <a:ext cx="1316038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4" name="Rectangle 4">
            <a:extLst>
              <a:ext uri="{FF2B5EF4-FFF2-40B4-BE49-F238E27FC236}">
                <a16:creationId xmlns:a16="http://schemas.microsoft.com/office/drawing/2014/main" id="{2839B7C5-FBA0-4BC8-BC5B-A76A0F94D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1128713"/>
            <a:ext cx="1600200" cy="5138737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pic>
        <p:nvPicPr>
          <p:cNvPr id="30725" name="Picture 5">
            <a:extLst>
              <a:ext uri="{FF2B5EF4-FFF2-40B4-BE49-F238E27FC236}">
                <a16:creationId xmlns:a16="http://schemas.microsoft.com/office/drawing/2014/main" id="{9E6E5F2F-BD73-4154-AB05-FBE45D852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3" r="6250" b="1408"/>
          <a:stretch>
            <a:fillRect/>
          </a:stretch>
        </p:blipFill>
        <p:spPr bwMode="auto">
          <a:xfrm>
            <a:off x="595313" y="1204913"/>
            <a:ext cx="1476375" cy="500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7" name="Text Box 7">
            <a:extLst>
              <a:ext uri="{FF2B5EF4-FFF2-40B4-BE49-F238E27FC236}">
                <a16:creationId xmlns:a16="http://schemas.microsoft.com/office/drawing/2014/main" id="{17494B37-8002-44B6-8D80-BD2EF8AED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" y="6362700"/>
            <a:ext cx="1552575" cy="304800"/>
          </a:xfrm>
          <a:prstGeom prst="rect">
            <a:avLst/>
          </a:prstGeom>
          <a:solidFill>
            <a:srgbClr val="0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I: 4</a:t>
            </a:r>
            <a:endParaRPr lang="en-US" altLang="vi-VN">
              <a:latin typeface="VNI-Cooper" pitchFamily="2" charset="0"/>
            </a:endParaRPr>
          </a:p>
        </p:txBody>
      </p:sp>
      <p:grpSp>
        <p:nvGrpSpPr>
          <p:cNvPr id="30728" name="Group 8">
            <a:extLst>
              <a:ext uri="{FF2B5EF4-FFF2-40B4-BE49-F238E27FC236}">
                <a16:creationId xmlns:a16="http://schemas.microsoft.com/office/drawing/2014/main" id="{55DD0018-87FA-45E4-9384-FB943C2FFE2C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1143000"/>
            <a:ext cx="1209675" cy="5543550"/>
            <a:chOff x="4152" y="630"/>
            <a:chExt cx="762" cy="3492"/>
          </a:xfrm>
        </p:grpSpPr>
        <p:pic>
          <p:nvPicPr>
            <p:cNvPr id="30729" name="Picture 9">
              <a:extLst>
                <a:ext uri="{FF2B5EF4-FFF2-40B4-BE49-F238E27FC236}">
                  <a16:creationId xmlns:a16="http://schemas.microsoft.com/office/drawing/2014/main" id="{980E773A-FA6E-4FB1-92B0-F2C316412F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" y="630"/>
              <a:ext cx="450" cy="2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30" name="Picture 10">
              <a:extLst>
                <a:ext uri="{FF2B5EF4-FFF2-40B4-BE49-F238E27FC236}">
                  <a16:creationId xmlns:a16="http://schemas.microsoft.com/office/drawing/2014/main" id="{B1B0916E-4B6D-46D2-AB12-88CE1FE293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191">
              <a:off x="4152" y="954"/>
              <a:ext cx="762" cy="3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731" name="Freeform 11">
            <a:extLst>
              <a:ext uri="{FF2B5EF4-FFF2-40B4-BE49-F238E27FC236}">
                <a16:creationId xmlns:a16="http://schemas.microsoft.com/office/drawing/2014/main" id="{D0C289BE-7044-4002-94A2-D2684C738421}"/>
              </a:ext>
            </a:extLst>
          </p:cNvPr>
          <p:cNvSpPr>
            <a:spLocks/>
          </p:cNvSpPr>
          <p:nvPr/>
        </p:nvSpPr>
        <p:spPr bwMode="auto">
          <a:xfrm>
            <a:off x="1190625" y="1997075"/>
            <a:ext cx="566738" cy="3348038"/>
          </a:xfrm>
          <a:custGeom>
            <a:avLst/>
            <a:gdLst>
              <a:gd name="T0" fmla="*/ 318 w 357"/>
              <a:gd name="T1" fmla="*/ 2 h 2109"/>
              <a:gd name="T2" fmla="*/ 243 w 357"/>
              <a:gd name="T3" fmla="*/ 386 h 2109"/>
              <a:gd name="T4" fmla="*/ 201 w 357"/>
              <a:gd name="T5" fmla="*/ 725 h 2109"/>
              <a:gd name="T6" fmla="*/ 173 w 357"/>
              <a:gd name="T7" fmla="*/ 888 h 2109"/>
              <a:gd name="T8" fmla="*/ 123 w 357"/>
              <a:gd name="T9" fmla="*/ 1250 h 2109"/>
              <a:gd name="T10" fmla="*/ 93 w 357"/>
              <a:gd name="T11" fmla="*/ 1499 h 2109"/>
              <a:gd name="T12" fmla="*/ 84 w 357"/>
              <a:gd name="T13" fmla="*/ 1583 h 2109"/>
              <a:gd name="T14" fmla="*/ 54 w 357"/>
              <a:gd name="T15" fmla="*/ 1637 h 2109"/>
              <a:gd name="T16" fmla="*/ 81 w 357"/>
              <a:gd name="T17" fmla="*/ 1673 h 2109"/>
              <a:gd name="T18" fmla="*/ 66 w 357"/>
              <a:gd name="T19" fmla="*/ 1727 h 2109"/>
              <a:gd name="T20" fmla="*/ 24 w 357"/>
              <a:gd name="T21" fmla="*/ 1928 h 2109"/>
              <a:gd name="T22" fmla="*/ 0 w 357"/>
              <a:gd name="T23" fmla="*/ 2059 h 2109"/>
              <a:gd name="T24" fmla="*/ 27 w 357"/>
              <a:gd name="T25" fmla="*/ 2078 h 2109"/>
              <a:gd name="T26" fmla="*/ 84 w 357"/>
              <a:gd name="T27" fmla="*/ 1871 h 2109"/>
              <a:gd name="T28" fmla="*/ 109 w 357"/>
              <a:gd name="T29" fmla="*/ 2040 h 2109"/>
              <a:gd name="T30" fmla="*/ 129 w 357"/>
              <a:gd name="T31" fmla="*/ 2033 h 2109"/>
              <a:gd name="T32" fmla="*/ 135 w 357"/>
              <a:gd name="T33" fmla="*/ 1868 h 2109"/>
              <a:gd name="T34" fmla="*/ 186 w 357"/>
              <a:gd name="T35" fmla="*/ 2024 h 2109"/>
              <a:gd name="T36" fmla="*/ 210 w 357"/>
              <a:gd name="T37" fmla="*/ 2013 h 2109"/>
              <a:gd name="T38" fmla="*/ 180 w 357"/>
              <a:gd name="T39" fmla="*/ 1844 h 2109"/>
              <a:gd name="T40" fmla="*/ 279 w 357"/>
              <a:gd name="T41" fmla="*/ 2000 h 2109"/>
              <a:gd name="T42" fmla="*/ 291 w 357"/>
              <a:gd name="T43" fmla="*/ 1985 h 2109"/>
              <a:gd name="T44" fmla="*/ 165 w 357"/>
              <a:gd name="T45" fmla="*/ 1679 h 2109"/>
              <a:gd name="T46" fmla="*/ 186 w 357"/>
              <a:gd name="T47" fmla="*/ 1631 h 2109"/>
              <a:gd name="T48" fmla="*/ 129 w 357"/>
              <a:gd name="T49" fmla="*/ 1562 h 2109"/>
              <a:gd name="T50" fmla="*/ 137 w 357"/>
              <a:gd name="T51" fmla="*/ 1373 h 2109"/>
              <a:gd name="T52" fmla="*/ 183 w 357"/>
              <a:gd name="T53" fmla="*/ 1117 h 2109"/>
              <a:gd name="T54" fmla="*/ 228 w 357"/>
              <a:gd name="T55" fmla="*/ 934 h 2109"/>
              <a:gd name="T56" fmla="*/ 270 w 357"/>
              <a:gd name="T57" fmla="*/ 740 h 2109"/>
              <a:gd name="T58" fmla="*/ 321 w 357"/>
              <a:gd name="T59" fmla="*/ 515 h 2109"/>
              <a:gd name="T60" fmla="*/ 347 w 357"/>
              <a:gd name="T61" fmla="*/ 285 h 2109"/>
              <a:gd name="T62" fmla="*/ 356 w 357"/>
              <a:gd name="T63" fmla="*/ 84 h 2109"/>
              <a:gd name="T64" fmla="*/ 338 w 357"/>
              <a:gd name="T65" fmla="*/ 14 h 2109"/>
              <a:gd name="T66" fmla="*/ 318 w 357"/>
              <a:gd name="T67" fmla="*/ 2 h 2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7" h="2109">
                <a:moveTo>
                  <a:pt x="318" y="2"/>
                </a:moveTo>
                <a:cubicBezTo>
                  <a:pt x="302" y="64"/>
                  <a:pt x="262" y="266"/>
                  <a:pt x="243" y="386"/>
                </a:cubicBezTo>
                <a:cubicBezTo>
                  <a:pt x="224" y="506"/>
                  <a:pt x="213" y="641"/>
                  <a:pt x="201" y="725"/>
                </a:cubicBezTo>
                <a:cubicBezTo>
                  <a:pt x="189" y="809"/>
                  <a:pt x="186" y="800"/>
                  <a:pt x="173" y="888"/>
                </a:cubicBezTo>
                <a:cubicBezTo>
                  <a:pt x="160" y="976"/>
                  <a:pt x="136" y="1148"/>
                  <a:pt x="123" y="1250"/>
                </a:cubicBezTo>
                <a:cubicBezTo>
                  <a:pt x="110" y="1352"/>
                  <a:pt x="99" y="1444"/>
                  <a:pt x="93" y="1499"/>
                </a:cubicBezTo>
                <a:cubicBezTo>
                  <a:pt x="87" y="1554"/>
                  <a:pt x="90" y="1560"/>
                  <a:pt x="84" y="1583"/>
                </a:cubicBezTo>
                <a:cubicBezTo>
                  <a:pt x="78" y="1606"/>
                  <a:pt x="54" y="1622"/>
                  <a:pt x="54" y="1637"/>
                </a:cubicBezTo>
                <a:cubicBezTo>
                  <a:pt x="54" y="1652"/>
                  <a:pt x="79" y="1658"/>
                  <a:pt x="81" y="1673"/>
                </a:cubicBezTo>
                <a:cubicBezTo>
                  <a:pt x="83" y="1688"/>
                  <a:pt x="75" y="1685"/>
                  <a:pt x="66" y="1727"/>
                </a:cubicBezTo>
                <a:cubicBezTo>
                  <a:pt x="57" y="1769"/>
                  <a:pt x="35" y="1873"/>
                  <a:pt x="24" y="1928"/>
                </a:cubicBezTo>
                <a:cubicBezTo>
                  <a:pt x="13" y="1983"/>
                  <a:pt x="0" y="2034"/>
                  <a:pt x="0" y="2059"/>
                </a:cubicBezTo>
                <a:cubicBezTo>
                  <a:pt x="0" y="2084"/>
                  <a:pt x="13" y="2109"/>
                  <a:pt x="27" y="2078"/>
                </a:cubicBezTo>
                <a:cubicBezTo>
                  <a:pt x="41" y="2047"/>
                  <a:pt x="70" y="1877"/>
                  <a:pt x="84" y="1871"/>
                </a:cubicBezTo>
                <a:cubicBezTo>
                  <a:pt x="98" y="1865"/>
                  <a:pt x="102" y="2013"/>
                  <a:pt x="109" y="2040"/>
                </a:cubicBezTo>
                <a:cubicBezTo>
                  <a:pt x="116" y="2067"/>
                  <a:pt x="125" y="2062"/>
                  <a:pt x="129" y="2033"/>
                </a:cubicBezTo>
                <a:cubicBezTo>
                  <a:pt x="133" y="2004"/>
                  <a:pt x="126" y="1869"/>
                  <a:pt x="135" y="1868"/>
                </a:cubicBezTo>
                <a:cubicBezTo>
                  <a:pt x="144" y="1867"/>
                  <a:pt x="174" y="2000"/>
                  <a:pt x="186" y="2024"/>
                </a:cubicBezTo>
                <a:cubicBezTo>
                  <a:pt x="198" y="2048"/>
                  <a:pt x="211" y="2043"/>
                  <a:pt x="210" y="2013"/>
                </a:cubicBezTo>
                <a:cubicBezTo>
                  <a:pt x="209" y="1983"/>
                  <a:pt x="169" y="1846"/>
                  <a:pt x="180" y="1844"/>
                </a:cubicBezTo>
                <a:cubicBezTo>
                  <a:pt x="191" y="1842"/>
                  <a:pt x="261" y="1977"/>
                  <a:pt x="279" y="2000"/>
                </a:cubicBezTo>
                <a:cubicBezTo>
                  <a:pt x="297" y="2023"/>
                  <a:pt x="310" y="2038"/>
                  <a:pt x="291" y="1985"/>
                </a:cubicBezTo>
                <a:cubicBezTo>
                  <a:pt x="272" y="1932"/>
                  <a:pt x="182" y="1738"/>
                  <a:pt x="165" y="1679"/>
                </a:cubicBezTo>
                <a:cubicBezTo>
                  <a:pt x="148" y="1620"/>
                  <a:pt x="192" y="1650"/>
                  <a:pt x="186" y="1631"/>
                </a:cubicBezTo>
                <a:cubicBezTo>
                  <a:pt x="180" y="1612"/>
                  <a:pt x="137" y="1605"/>
                  <a:pt x="129" y="1562"/>
                </a:cubicBezTo>
                <a:cubicBezTo>
                  <a:pt x="121" y="1519"/>
                  <a:pt x="128" y="1447"/>
                  <a:pt x="137" y="1373"/>
                </a:cubicBezTo>
                <a:cubicBezTo>
                  <a:pt x="146" y="1299"/>
                  <a:pt x="168" y="1190"/>
                  <a:pt x="183" y="1117"/>
                </a:cubicBezTo>
                <a:cubicBezTo>
                  <a:pt x="198" y="1044"/>
                  <a:pt x="214" y="997"/>
                  <a:pt x="228" y="934"/>
                </a:cubicBezTo>
                <a:cubicBezTo>
                  <a:pt x="242" y="871"/>
                  <a:pt x="255" y="810"/>
                  <a:pt x="270" y="740"/>
                </a:cubicBezTo>
                <a:cubicBezTo>
                  <a:pt x="285" y="670"/>
                  <a:pt x="308" y="591"/>
                  <a:pt x="321" y="515"/>
                </a:cubicBezTo>
                <a:cubicBezTo>
                  <a:pt x="334" y="439"/>
                  <a:pt x="341" y="357"/>
                  <a:pt x="347" y="285"/>
                </a:cubicBezTo>
                <a:cubicBezTo>
                  <a:pt x="353" y="213"/>
                  <a:pt x="357" y="129"/>
                  <a:pt x="356" y="84"/>
                </a:cubicBezTo>
                <a:cubicBezTo>
                  <a:pt x="355" y="39"/>
                  <a:pt x="344" y="28"/>
                  <a:pt x="338" y="14"/>
                </a:cubicBezTo>
                <a:cubicBezTo>
                  <a:pt x="332" y="0"/>
                  <a:pt x="322" y="5"/>
                  <a:pt x="318" y="2"/>
                </a:cubicBezTo>
                <a:close/>
              </a:path>
            </a:pathLst>
          </a:custGeom>
          <a:solidFill>
            <a:srgbClr val="FF00FF">
              <a:alpha val="52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0732" name="Text Box 12">
            <a:extLst>
              <a:ext uri="{FF2B5EF4-FFF2-40B4-BE49-F238E27FC236}">
                <a16:creationId xmlns:a16="http://schemas.microsoft.com/office/drawing/2014/main" id="{875DBAF5-29B9-4EBB-B38F-A72777BCB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825" y="1219200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NU cô GTD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30733" name="Line 13">
            <a:extLst>
              <a:ext uri="{FF2B5EF4-FFF2-40B4-BE49-F238E27FC236}">
                <a16:creationId xmlns:a16="http://schemas.microsoft.com/office/drawing/2014/main" id="{FC06783E-758C-40C1-AE2B-F7715506D6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13225" y="1433513"/>
            <a:ext cx="22860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0734" name="Text Box 14">
            <a:extLst>
              <a:ext uri="{FF2B5EF4-FFF2-40B4-BE49-F238E27FC236}">
                <a16:creationId xmlns:a16="http://schemas.microsoft.com/office/drawing/2014/main" id="{FE3B06F0-3D99-472B-BFAE-FDD9EDC0D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1025" y="4724400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Baùm taän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30735" name="Line 15">
            <a:extLst>
              <a:ext uri="{FF2B5EF4-FFF2-40B4-BE49-F238E27FC236}">
                <a16:creationId xmlns:a16="http://schemas.microsoft.com/office/drawing/2014/main" id="{369EBDA0-3F1B-4ACD-84D2-E79946AD339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05200" y="4495800"/>
            <a:ext cx="1089025" cy="3937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0736" name="Freeform 16">
            <a:extLst>
              <a:ext uri="{FF2B5EF4-FFF2-40B4-BE49-F238E27FC236}">
                <a16:creationId xmlns:a16="http://schemas.microsoft.com/office/drawing/2014/main" id="{61E84C9A-655A-4F81-8136-9FA8E4869146}"/>
              </a:ext>
            </a:extLst>
          </p:cNvPr>
          <p:cNvSpPr>
            <a:spLocks/>
          </p:cNvSpPr>
          <p:nvPr/>
        </p:nvSpPr>
        <p:spPr bwMode="auto">
          <a:xfrm>
            <a:off x="3267075" y="4308475"/>
            <a:ext cx="615950" cy="280988"/>
          </a:xfrm>
          <a:custGeom>
            <a:avLst/>
            <a:gdLst>
              <a:gd name="T0" fmla="*/ 6 w 388"/>
              <a:gd name="T1" fmla="*/ 22 h 177"/>
              <a:gd name="T2" fmla="*/ 30 w 388"/>
              <a:gd name="T3" fmla="*/ 145 h 177"/>
              <a:gd name="T4" fmla="*/ 189 w 388"/>
              <a:gd name="T5" fmla="*/ 175 h 177"/>
              <a:gd name="T6" fmla="*/ 321 w 388"/>
              <a:gd name="T7" fmla="*/ 133 h 177"/>
              <a:gd name="T8" fmla="*/ 363 w 388"/>
              <a:gd name="T9" fmla="*/ 13 h 177"/>
              <a:gd name="T10" fmla="*/ 168 w 388"/>
              <a:gd name="T11" fmla="*/ 52 h 177"/>
              <a:gd name="T12" fmla="*/ 6 w 388"/>
              <a:gd name="T13" fmla="*/ 22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8" h="177">
                <a:moveTo>
                  <a:pt x="6" y="22"/>
                </a:moveTo>
                <a:cubicBezTo>
                  <a:pt x="6" y="79"/>
                  <a:pt x="0" y="120"/>
                  <a:pt x="30" y="145"/>
                </a:cubicBezTo>
                <a:cubicBezTo>
                  <a:pt x="60" y="170"/>
                  <a:pt x="141" y="177"/>
                  <a:pt x="189" y="175"/>
                </a:cubicBezTo>
                <a:cubicBezTo>
                  <a:pt x="237" y="173"/>
                  <a:pt x="292" y="160"/>
                  <a:pt x="321" y="133"/>
                </a:cubicBezTo>
                <a:cubicBezTo>
                  <a:pt x="350" y="106"/>
                  <a:pt x="388" y="26"/>
                  <a:pt x="363" y="13"/>
                </a:cubicBezTo>
                <a:cubicBezTo>
                  <a:pt x="338" y="0"/>
                  <a:pt x="227" y="51"/>
                  <a:pt x="168" y="52"/>
                </a:cubicBezTo>
                <a:cubicBezTo>
                  <a:pt x="109" y="53"/>
                  <a:pt x="40" y="28"/>
                  <a:pt x="6" y="22"/>
                </a:cubicBezTo>
                <a:close/>
              </a:path>
            </a:pathLst>
          </a:custGeom>
          <a:gradFill rotWithShape="1">
            <a:gsLst>
              <a:gs pos="0">
                <a:srgbClr val="666699">
                  <a:gamma/>
                  <a:shade val="46275"/>
                  <a:invGamma/>
                </a:srgbClr>
              </a:gs>
              <a:gs pos="50000">
                <a:srgbClr val="666699">
                  <a:alpha val="92000"/>
                </a:srgbClr>
              </a:gs>
              <a:gs pos="100000">
                <a:srgbClr val="666699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0737" name="Line 17">
            <a:extLst>
              <a:ext uri="{FF2B5EF4-FFF2-40B4-BE49-F238E27FC236}">
                <a16:creationId xmlns:a16="http://schemas.microsoft.com/office/drawing/2014/main" id="{3EA83D68-CD9F-4AC3-A457-BBA018AFD0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0400" y="4889500"/>
            <a:ext cx="1393825" cy="5207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0738" name="Line 18">
            <a:extLst>
              <a:ext uri="{FF2B5EF4-FFF2-40B4-BE49-F238E27FC236}">
                <a16:creationId xmlns:a16="http://schemas.microsoft.com/office/drawing/2014/main" id="{880F765D-F2BD-466E-906A-DEEAA4AD0D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5200" y="4876800"/>
            <a:ext cx="1089025" cy="5334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0739" name="Line 19">
            <a:extLst>
              <a:ext uri="{FF2B5EF4-FFF2-40B4-BE49-F238E27FC236}">
                <a16:creationId xmlns:a16="http://schemas.microsoft.com/office/drawing/2014/main" id="{666BC830-0FE8-4442-96BA-05D41E7B6C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0000" y="4876800"/>
            <a:ext cx="784225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0740" name="Line 20">
            <a:extLst>
              <a:ext uri="{FF2B5EF4-FFF2-40B4-BE49-F238E27FC236}">
                <a16:creationId xmlns:a16="http://schemas.microsoft.com/office/drawing/2014/main" id="{E0F73B77-17BE-4931-9550-48C9149ABB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8600" y="4876800"/>
            <a:ext cx="555625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0741" name="Freeform 21">
            <a:extLst>
              <a:ext uri="{FF2B5EF4-FFF2-40B4-BE49-F238E27FC236}">
                <a16:creationId xmlns:a16="http://schemas.microsoft.com/office/drawing/2014/main" id="{373C4FD9-2F4B-4DD4-982A-B7B8FC59BDB1}"/>
              </a:ext>
            </a:extLst>
          </p:cNvPr>
          <p:cNvSpPr>
            <a:spLocks/>
          </p:cNvSpPr>
          <p:nvPr/>
        </p:nvSpPr>
        <p:spPr bwMode="auto">
          <a:xfrm>
            <a:off x="6337300" y="4686300"/>
            <a:ext cx="488950" cy="307975"/>
          </a:xfrm>
          <a:custGeom>
            <a:avLst/>
            <a:gdLst>
              <a:gd name="T0" fmla="*/ 6 w 308"/>
              <a:gd name="T1" fmla="*/ 37 h 194"/>
              <a:gd name="T2" fmla="*/ 30 w 308"/>
              <a:gd name="T3" fmla="*/ 160 h 194"/>
              <a:gd name="T4" fmla="*/ 189 w 308"/>
              <a:gd name="T5" fmla="*/ 190 h 194"/>
              <a:gd name="T6" fmla="*/ 292 w 308"/>
              <a:gd name="T7" fmla="*/ 138 h 194"/>
              <a:gd name="T8" fmla="*/ 286 w 308"/>
              <a:gd name="T9" fmla="*/ 12 h 194"/>
              <a:gd name="T10" fmla="*/ 168 w 308"/>
              <a:gd name="T11" fmla="*/ 67 h 194"/>
              <a:gd name="T12" fmla="*/ 6 w 308"/>
              <a:gd name="T13" fmla="*/ 37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8" h="194">
                <a:moveTo>
                  <a:pt x="6" y="37"/>
                </a:moveTo>
                <a:cubicBezTo>
                  <a:pt x="6" y="94"/>
                  <a:pt x="0" y="135"/>
                  <a:pt x="30" y="160"/>
                </a:cubicBezTo>
                <a:cubicBezTo>
                  <a:pt x="60" y="185"/>
                  <a:pt x="145" y="194"/>
                  <a:pt x="189" y="190"/>
                </a:cubicBezTo>
                <a:cubicBezTo>
                  <a:pt x="233" y="186"/>
                  <a:pt x="276" y="168"/>
                  <a:pt x="292" y="138"/>
                </a:cubicBezTo>
                <a:cubicBezTo>
                  <a:pt x="308" y="108"/>
                  <a:pt x="307" y="24"/>
                  <a:pt x="286" y="12"/>
                </a:cubicBezTo>
                <a:cubicBezTo>
                  <a:pt x="265" y="0"/>
                  <a:pt x="215" y="63"/>
                  <a:pt x="168" y="67"/>
                </a:cubicBezTo>
                <a:cubicBezTo>
                  <a:pt x="121" y="71"/>
                  <a:pt x="40" y="43"/>
                  <a:pt x="6" y="37"/>
                </a:cubicBezTo>
                <a:close/>
              </a:path>
            </a:pathLst>
          </a:custGeom>
          <a:gradFill rotWithShape="1">
            <a:gsLst>
              <a:gs pos="0">
                <a:srgbClr val="666699">
                  <a:gamma/>
                  <a:shade val="46275"/>
                  <a:invGamma/>
                </a:srgbClr>
              </a:gs>
              <a:gs pos="50000">
                <a:srgbClr val="666699">
                  <a:alpha val="92000"/>
                </a:srgbClr>
              </a:gs>
              <a:gs pos="100000">
                <a:srgbClr val="666699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30742" name="Picture 22">
            <a:extLst>
              <a:ext uri="{FF2B5EF4-FFF2-40B4-BE49-F238E27FC236}">
                <a16:creationId xmlns:a16="http://schemas.microsoft.com/office/drawing/2014/main" id="{780935C3-5635-42D0-944C-40096B609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663" y="1262063"/>
            <a:ext cx="80962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4" name="Picture 24">
            <a:extLst>
              <a:ext uri="{FF2B5EF4-FFF2-40B4-BE49-F238E27FC236}">
                <a16:creationId xmlns:a16="http://schemas.microsoft.com/office/drawing/2014/main" id="{FB2F636B-22E4-492C-9BA1-3C9A315EE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50"/>
          <a:stretch>
            <a:fillRect/>
          </a:stretch>
        </p:blipFill>
        <p:spPr bwMode="auto">
          <a:xfrm rot="-297778">
            <a:off x="7696200" y="1924050"/>
            <a:ext cx="498475" cy="200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5" name="Picture 25">
            <a:extLst>
              <a:ext uri="{FF2B5EF4-FFF2-40B4-BE49-F238E27FC236}">
                <a16:creationId xmlns:a16="http://schemas.microsoft.com/office/drawing/2014/main" id="{BBFAB30A-EAA9-410E-BA9B-93E75AE5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1824038"/>
            <a:ext cx="279400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6" name="Picture 26">
            <a:extLst>
              <a:ext uri="{FF2B5EF4-FFF2-40B4-BE49-F238E27FC236}">
                <a16:creationId xmlns:a16="http://schemas.microsoft.com/office/drawing/2014/main" id="{7BC0A88A-25C3-4C18-A391-038B23F4F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938" y="3829050"/>
            <a:ext cx="366712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7" name="Picture 27">
            <a:extLst>
              <a:ext uri="{FF2B5EF4-FFF2-40B4-BE49-F238E27FC236}">
                <a16:creationId xmlns:a16="http://schemas.microsoft.com/office/drawing/2014/main" id="{433C6B5F-2847-4A0F-A710-E284DFAE8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2641">
            <a:off x="8105775" y="3729038"/>
            <a:ext cx="366713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55A9DC4-2886-4CA8-8EB1-3D032B346902}"/>
              </a:ext>
            </a:extLst>
          </p:cNvPr>
          <p:cNvSpPr/>
          <p:nvPr/>
        </p:nvSpPr>
        <p:spPr>
          <a:xfrm>
            <a:off x="150750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192BF74F-902A-4274-AD89-AF48AD250018}"/>
              </a:ext>
            </a:extLst>
          </p:cNvPr>
          <p:cNvSpPr/>
          <p:nvPr/>
        </p:nvSpPr>
        <p:spPr>
          <a:xfrm>
            <a:off x="3122550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A0ED30E6-096B-4E32-8ED8-1658E6891555}"/>
              </a:ext>
            </a:extLst>
          </p:cNvPr>
          <p:cNvSpPr/>
          <p:nvPr/>
        </p:nvSpPr>
        <p:spPr>
          <a:xfrm>
            <a:off x="6094154" y="1007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23EC7A75-CE8B-4A53-9BB6-DA036935B7A0}"/>
              </a:ext>
            </a:extLst>
          </p:cNvPr>
          <p:cNvSpPr/>
          <p:nvPr/>
        </p:nvSpPr>
        <p:spPr>
          <a:xfrm>
            <a:off x="150750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FE525F20-D7D0-4AC4-B45C-2CE12DDF393C}"/>
              </a:ext>
            </a:extLst>
          </p:cNvPr>
          <p:cNvSpPr/>
          <p:nvPr/>
        </p:nvSpPr>
        <p:spPr>
          <a:xfrm>
            <a:off x="3122550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B4A3D498-8271-4683-980B-C78CF033C77D}"/>
              </a:ext>
            </a:extLst>
          </p:cNvPr>
          <p:cNvSpPr/>
          <p:nvPr/>
        </p:nvSpPr>
        <p:spPr>
          <a:xfrm>
            <a:off x="6094350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30769" name="Group 49">
            <a:extLst>
              <a:ext uri="{FF2B5EF4-FFF2-40B4-BE49-F238E27FC236}">
                <a16:creationId xmlns:a16="http://schemas.microsoft.com/office/drawing/2014/main" id="{E03A0234-023F-425D-AF5D-93ED4DB410B7}"/>
              </a:ext>
            </a:extLst>
          </p:cNvPr>
          <p:cNvGrpSpPr>
            <a:grpSpLocks/>
          </p:cNvGrpSpPr>
          <p:nvPr/>
        </p:nvGrpSpPr>
        <p:grpSpPr bwMode="auto">
          <a:xfrm>
            <a:off x="180975" y="876300"/>
            <a:ext cx="2505075" cy="317500"/>
            <a:chOff x="720" y="864"/>
            <a:chExt cx="912" cy="200"/>
          </a:xfrm>
        </p:grpSpPr>
        <p:sp>
          <p:nvSpPr>
            <p:cNvPr id="30770" name="AutoShape 50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685815B6-1EE4-464E-816D-55FB1C7E8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30771" name="Text Box 51">
              <a:extLst>
                <a:ext uri="{FF2B5EF4-FFF2-40B4-BE49-F238E27FC236}">
                  <a16:creationId xmlns:a16="http://schemas.microsoft.com/office/drawing/2014/main" id="{247E54E0-80C3-4FFC-8A17-2035D11524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GAN TAY DÀI</a:t>
              </a:r>
            </a:p>
          </p:txBody>
        </p:sp>
      </p:grpSp>
      <p:pic>
        <p:nvPicPr>
          <p:cNvPr id="30772" name="Picture 52">
            <a:extLst>
              <a:ext uri="{FF2B5EF4-FFF2-40B4-BE49-F238E27FC236}">
                <a16:creationId xmlns:a16="http://schemas.microsoft.com/office/drawing/2014/main" id="{81419C23-5951-408F-B4FD-ED02206058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242888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0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0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0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0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0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0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0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0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07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7" grpId="0" animBg="1"/>
      <p:bldP spid="30732" grpId="0"/>
      <p:bldP spid="307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9AC07B3A-9E19-4EE4-ADE6-9C1B2888C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1223963"/>
            <a:ext cx="1600200" cy="5138737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97BE8650-0FD6-432F-9F07-53EB03BF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3" r="6250" b="1408"/>
          <a:stretch>
            <a:fillRect/>
          </a:stretch>
        </p:blipFill>
        <p:spPr bwMode="auto">
          <a:xfrm>
            <a:off x="595313" y="1300163"/>
            <a:ext cx="1476375" cy="500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9" name="Text Box 5">
            <a:extLst>
              <a:ext uri="{FF2B5EF4-FFF2-40B4-BE49-F238E27FC236}">
                <a16:creationId xmlns:a16="http://schemas.microsoft.com/office/drawing/2014/main" id="{9C3DA274-93F8-482D-9BED-74762DF2F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" y="6457950"/>
            <a:ext cx="1552575" cy="304800"/>
          </a:xfrm>
          <a:prstGeom prst="rect">
            <a:avLst/>
          </a:prstGeom>
          <a:solidFill>
            <a:srgbClr val="0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I: 4</a:t>
            </a:r>
            <a:endParaRPr lang="en-US" altLang="vi-VN">
              <a:latin typeface="VNI-Cooper" pitchFamily="2" charset="0"/>
            </a:endParaRPr>
          </a:p>
        </p:txBody>
      </p:sp>
      <p:pic>
        <p:nvPicPr>
          <p:cNvPr id="31750" name="Picture 6">
            <a:extLst>
              <a:ext uri="{FF2B5EF4-FFF2-40B4-BE49-F238E27FC236}">
                <a16:creationId xmlns:a16="http://schemas.microsoft.com/office/drawing/2014/main" id="{2C2603C6-3742-4A5C-A5F1-3F792796D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91">
            <a:off x="5581650" y="1752600"/>
            <a:ext cx="120967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51" name="Freeform 7">
            <a:extLst>
              <a:ext uri="{FF2B5EF4-FFF2-40B4-BE49-F238E27FC236}">
                <a16:creationId xmlns:a16="http://schemas.microsoft.com/office/drawing/2014/main" id="{2C8DEBD9-480A-492D-9D5A-548916435C43}"/>
              </a:ext>
            </a:extLst>
          </p:cNvPr>
          <p:cNvSpPr>
            <a:spLocks/>
          </p:cNvSpPr>
          <p:nvPr/>
        </p:nvSpPr>
        <p:spPr bwMode="auto">
          <a:xfrm>
            <a:off x="1506538" y="2157413"/>
            <a:ext cx="285750" cy="2797175"/>
          </a:xfrm>
          <a:custGeom>
            <a:avLst/>
            <a:gdLst>
              <a:gd name="T0" fmla="*/ 176 w 180"/>
              <a:gd name="T1" fmla="*/ 0 h 1762"/>
              <a:gd name="T2" fmla="*/ 131 w 180"/>
              <a:gd name="T3" fmla="*/ 324 h 1762"/>
              <a:gd name="T4" fmla="*/ 122 w 180"/>
              <a:gd name="T5" fmla="*/ 438 h 1762"/>
              <a:gd name="T6" fmla="*/ 89 w 180"/>
              <a:gd name="T7" fmla="*/ 657 h 1762"/>
              <a:gd name="T8" fmla="*/ 65 w 180"/>
              <a:gd name="T9" fmla="*/ 759 h 1762"/>
              <a:gd name="T10" fmla="*/ 83 w 180"/>
              <a:gd name="T11" fmla="*/ 855 h 1762"/>
              <a:gd name="T12" fmla="*/ 74 w 180"/>
              <a:gd name="T13" fmla="*/ 1083 h 1762"/>
              <a:gd name="T14" fmla="*/ 50 w 180"/>
              <a:gd name="T15" fmla="*/ 1365 h 1762"/>
              <a:gd name="T16" fmla="*/ 32 w 180"/>
              <a:gd name="T17" fmla="*/ 1608 h 1762"/>
              <a:gd name="T18" fmla="*/ 2 w 180"/>
              <a:gd name="T19" fmla="*/ 1719 h 1762"/>
              <a:gd name="T20" fmla="*/ 20 w 180"/>
              <a:gd name="T21" fmla="*/ 1758 h 1762"/>
              <a:gd name="T22" fmla="*/ 47 w 180"/>
              <a:gd name="T23" fmla="*/ 1692 h 1762"/>
              <a:gd name="T24" fmla="*/ 52 w 180"/>
              <a:gd name="T25" fmla="*/ 1651 h 1762"/>
              <a:gd name="T26" fmla="*/ 68 w 180"/>
              <a:gd name="T27" fmla="*/ 1548 h 1762"/>
              <a:gd name="T28" fmla="*/ 89 w 180"/>
              <a:gd name="T29" fmla="*/ 1320 h 1762"/>
              <a:gd name="T30" fmla="*/ 107 w 180"/>
              <a:gd name="T31" fmla="*/ 1161 h 1762"/>
              <a:gd name="T32" fmla="*/ 116 w 180"/>
              <a:gd name="T33" fmla="*/ 1062 h 1762"/>
              <a:gd name="T34" fmla="*/ 140 w 180"/>
              <a:gd name="T35" fmla="*/ 915 h 1762"/>
              <a:gd name="T36" fmla="*/ 167 w 180"/>
              <a:gd name="T37" fmla="*/ 666 h 1762"/>
              <a:gd name="T38" fmla="*/ 164 w 180"/>
              <a:gd name="T39" fmla="*/ 450 h 1762"/>
              <a:gd name="T40" fmla="*/ 170 w 180"/>
              <a:gd name="T41" fmla="*/ 246 h 1762"/>
              <a:gd name="T42" fmla="*/ 179 w 180"/>
              <a:gd name="T43" fmla="*/ 57 h 1762"/>
              <a:gd name="T44" fmla="*/ 176 w 180"/>
              <a:gd name="T45" fmla="*/ 0 h 1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80" h="1762">
                <a:moveTo>
                  <a:pt x="176" y="0"/>
                </a:moveTo>
                <a:cubicBezTo>
                  <a:pt x="168" y="44"/>
                  <a:pt x="140" y="251"/>
                  <a:pt x="131" y="324"/>
                </a:cubicBezTo>
                <a:cubicBezTo>
                  <a:pt x="122" y="397"/>
                  <a:pt x="129" y="383"/>
                  <a:pt x="122" y="438"/>
                </a:cubicBezTo>
                <a:cubicBezTo>
                  <a:pt x="115" y="493"/>
                  <a:pt x="98" y="604"/>
                  <a:pt x="89" y="657"/>
                </a:cubicBezTo>
                <a:cubicBezTo>
                  <a:pt x="80" y="710"/>
                  <a:pt x="66" y="726"/>
                  <a:pt x="65" y="759"/>
                </a:cubicBezTo>
                <a:cubicBezTo>
                  <a:pt x="64" y="792"/>
                  <a:pt x="81" y="801"/>
                  <a:pt x="83" y="855"/>
                </a:cubicBezTo>
                <a:cubicBezTo>
                  <a:pt x="85" y="909"/>
                  <a:pt x="79" y="998"/>
                  <a:pt x="74" y="1083"/>
                </a:cubicBezTo>
                <a:cubicBezTo>
                  <a:pt x="69" y="1168"/>
                  <a:pt x="57" y="1278"/>
                  <a:pt x="50" y="1365"/>
                </a:cubicBezTo>
                <a:cubicBezTo>
                  <a:pt x="43" y="1452"/>
                  <a:pt x="40" y="1549"/>
                  <a:pt x="32" y="1608"/>
                </a:cubicBezTo>
                <a:cubicBezTo>
                  <a:pt x="24" y="1667"/>
                  <a:pt x="4" y="1694"/>
                  <a:pt x="2" y="1719"/>
                </a:cubicBezTo>
                <a:cubicBezTo>
                  <a:pt x="0" y="1744"/>
                  <a:pt x="13" y="1762"/>
                  <a:pt x="20" y="1758"/>
                </a:cubicBezTo>
                <a:cubicBezTo>
                  <a:pt x="27" y="1754"/>
                  <a:pt x="42" y="1710"/>
                  <a:pt x="47" y="1692"/>
                </a:cubicBezTo>
                <a:cubicBezTo>
                  <a:pt x="52" y="1674"/>
                  <a:pt x="49" y="1675"/>
                  <a:pt x="52" y="1651"/>
                </a:cubicBezTo>
                <a:cubicBezTo>
                  <a:pt x="55" y="1627"/>
                  <a:pt x="62" y="1603"/>
                  <a:pt x="68" y="1548"/>
                </a:cubicBezTo>
                <a:cubicBezTo>
                  <a:pt x="74" y="1493"/>
                  <a:pt x="83" y="1384"/>
                  <a:pt x="89" y="1320"/>
                </a:cubicBezTo>
                <a:cubicBezTo>
                  <a:pt x="95" y="1256"/>
                  <a:pt x="103" y="1204"/>
                  <a:pt x="107" y="1161"/>
                </a:cubicBezTo>
                <a:cubicBezTo>
                  <a:pt x="111" y="1118"/>
                  <a:pt x="111" y="1103"/>
                  <a:pt x="116" y="1062"/>
                </a:cubicBezTo>
                <a:cubicBezTo>
                  <a:pt x="121" y="1021"/>
                  <a:pt x="132" y="981"/>
                  <a:pt x="140" y="915"/>
                </a:cubicBezTo>
                <a:cubicBezTo>
                  <a:pt x="148" y="849"/>
                  <a:pt x="163" y="743"/>
                  <a:pt x="167" y="666"/>
                </a:cubicBezTo>
                <a:cubicBezTo>
                  <a:pt x="171" y="589"/>
                  <a:pt x="163" y="520"/>
                  <a:pt x="164" y="450"/>
                </a:cubicBezTo>
                <a:cubicBezTo>
                  <a:pt x="165" y="380"/>
                  <a:pt x="168" y="311"/>
                  <a:pt x="170" y="246"/>
                </a:cubicBezTo>
                <a:cubicBezTo>
                  <a:pt x="172" y="181"/>
                  <a:pt x="178" y="98"/>
                  <a:pt x="179" y="57"/>
                </a:cubicBezTo>
                <a:cubicBezTo>
                  <a:pt x="180" y="16"/>
                  <a:pt x="177" y="12"/>
                  <a:pt x="176" y="0"/>
                </a:cubicBezTo>
                <a:close/>
              </a:path>
            </a:pathLst>
          </a:custGeom>
          <a:solidFill>
            <a:srgbClr val="FF00FF">
              <a:alpha val="52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1752" name="Text Box 8">
            <a:extLst>
              <a:ext uri="{FF2B5EF4-FFF2-40B4-BE49-F238E27FC236}">
                <a16:creationId xmlns:a16="http://schemas.microsoft.com/office/drawing/2014/main" id="{ADB04270-0A4F-476D-AE82-AE3F98E30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5300" y="1314450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NU cô GCTT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31753" name="Text Box 9">
            <a:extLst>
              <a:ext uri="{FF2B5EF4-FFF2-40B4-BE49-F238E27FC236}">
                <a16:creationId xmlns:a16="http://schemas.microsoft.com/office/drawing/2014/main" id="{57AF0B4B-7D8E-49E6-9BD6-FE308CE01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1325" y="5397500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Baùm taän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pic>
        <p:nvPicPr>
          <p:cNvPr id="31754" name="Picture 10">
            <a:extLst>
              <a:ext uri="{FF2B5EF4-FFF2-40B4-BE49-F238E27FC236}">
                <a16:creationId xmlns:a16="http://schemas.microsoft.com/office/drawing/2014/main" id="{FC693A69-A702-4367-907E-2D3832E2E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6" r="7574" b="2689"/>
          <a:stretch>
            <a:fillRect/>
          </a:stretch>
        </p:blipFill>
        <p:spPr bwMode="auto">
          <a:xfrm>
            <a:off x="2667000" y="4829175"/>
            <a:ext cx="1498600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5" name="Picture 11">
            <a:extLst>
              <a:ext uri="{FF2B5EF4-FFF2-40B4-BE49-F238E27FC236}">
                <a16:creationId xmlns:a16="http://schemas.microsoft.com/office/drawing/2014/main" id="{58F296A9-DA7C-4929-848C-645B74EA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" b="9045"/>
          <a:stretch>
            <a:fillRect/>
          </a:stretch>
        </p:blipFill>
        <p:spPr bwMode="auto">
          <a:xfrm>
            <a:off x="2816225" y="1152525"/>
            <a:ext cx="1365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56" name="Line 12">
            <a:extLst>
              <a:ext uri="{FF2B5EF4-FFF2-40B4-BE49-F238E27FC236}">
                <a16:creationId xmlns:a16="http://schemas.microsoft.com/office/drawing/2014/main" id="{39F1FC50-D1A2-4C3B-B7E0-43F7AA1DCC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43275" y="1528763"/>
            <a:ext cx="1089025" cy="5476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1757" name="Line 13">
            <a:extLst>
              <a:ext uri="{FF2B5EF4-FFF2-40B4-BE49-F238E27FC236}">
                <a16:creationId xmlns:a16="http://schemas.microsoft.com/office/drawing/2014/main" id="{05EFD7AD-3556-4748-B917-73FDE3A5770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38475" y="1314450"/>
            <a:ext cx="1393825" cy="2143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1758" name="Line 14">
            <a:extLst>
              <a:ext uri="{FF2B5EF4-FFF2-40B4-BE49-F238E27FC236}">
                <a16:creationId xmlns:a16="http://schemas.microsoft.com/office/drawing/2014/main" id="{5FF101A7-F9A2-4E9B-8C90-7F2E835017A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48100" y="5362575"/>
            <a:ext cx="708025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1759" name="Line 15">
            <a:extLst>
              <a:ext uri="{FF2B5EF4-FFF2-40B4-BE49-F238E27FC236}">
                <a16:creationId xmlns:a16="http://schemas.microsoft.com/office/drawing/2014/main" id="{857D749F-E42B-4B6E-A457-2B3AEDE5EB8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71900" y="5514975"/>
            <a:ext cx="784225" cy="76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31760" name="Picture 16">
            <a:extLst>
              <a:ext uri="{FF2B5EF4-FFF2-40B4-BE49-F238E27FC236}">
                <a16:creationId xmlns:a16="http://schemas.microsoft.com/office/drawing/2014/main" id="{BEB8EB7A-A07B-4009-B5BB-55D951903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925" y="1381125"/>
            <a:ext cx="40957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1" name="Picture 17">
            <a:extLst>
              <a:ext uri="{FF2B5EF4-FFF2-40B4-BE49-F238E27FC236}">
                <a16:creationId xmlns:a16="http://schemas.microsoft.com/office/drawing/2014/main" id="{3A537C1F-4171-425E-B2FD-A5C60017B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1238250"/>
            <a:ext cx="71437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3" name="Picture 19">
            <a:extLst>
              <a:ext uri="{FF2B5EF4-FFF2-40B4-BE49-F238E27FC236}">
                <a16:creationId xmlns:a16="http://schemas.microsoft.com/office/drawing/2014/main" id="{19FE0838-1F8F-46C4-8AE6-6560DA72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50"/>
          <a:stretch>
            <a:fillRect/>
          </a:stretch>
        </p:blipFill>
        <p:spPr bwMode="auto">
          <a:xfrm rot="-297778">
            <a:off x="8010525" y="1181100"/>
            <a:ext cx="498475" cy="200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4" name="Picture 20">
            <a:extLst>
              <a:ext uri="{FF2B5EF4-FFF2-40B4-BE49-F238E27FC236}">
                <a16:creationId xmlns:a16="http://schemas.microsoft.com/office/drawing/2014/main" id="{F3B48787-A22A-4CDA-A8BF-515E23813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5" y="1081088"/>
            <a:ext cx="279400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5" name="Picture 21">
            <a:extLst>
              <a:ext uri="{FF2B5EF4-FFF2-40B4-BE49-F238E27FC236}">
                <a16:creationId xmlns:a16="http://schemas.microsoft.com/office/drawing/2014/main" id="{61AF8CCF-391B-42B5-810D-F1A2C05F9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263" y="3086100"/>
            <a:ext cx="366712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6" name="Picture 22">
            <a:extLst>
              <a:ext uri="{FF2B5EF4-FFF2-40B4-BE49-F238E27FC236}">
                <a16:creationId xmlns:a16="http://schemas.microsoft.com/office/drawing/2014/main" id="{F90B37AB-A014-4126-9961-8A1ED222C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2641">
            <a:off x="8420100" y="2986088"/>
            <a:ext cx="366713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7" name="Picture 23">
            <a:extLst>
              <a:ext uri="{FF2B5EF4-FFF2-40B4-BE49-F238E27FC236}">
                <a16:creationId xmlns:a16="http://schemas.microsoft.com/office/drawing/2014/main" id="{9AF6C906-757D-49C0-BC18-F182F2E64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263" y="3295650"/>
            <a:ext cx="411162" cy="192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8" name="Picture 24">
            <a:extLst>
              <a:ext uri="{FF2B5EF4-FFF2-40B4-BE49-F238E27FC236}">
                <a16:creationId xmlns:a16="http://schemas.microsoft.com/office/drawing/2014/main" id="{349F8FAF-E973-4845-B41C-394D3605F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252">
            <a:off x="7410450" y="3602038"/>
            <a:ext cx="212725" cy="170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9" name="Picture 25">
            <a:extLst>
              <a:ext uri="{FF2B5EF4-FFF2-40B4-BE49-F238E27FC236}">
                <a16:creationId xmlns:a16="http://schemas.microsoft.com/office/drawing/2014/main" id="{0977DC76-7477-4FD9-9189-197B937A3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100" y="5251450"/>
            <a:ext cx="695325" cy="124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0" name="Picture 26">
            <a:extLst>
              <a:ext uri="{FF2B5EF4-FFF2-40B4-BE49-F238E27FC236}">
                <a16:creationId xmlns:a16="http://schemas.microsoft.com/office/drawing/2014/main" id="{0595FDD5-BF69-41A3-92DE-ED4D47A59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302979">
            <a:off x="7380288" y="5211763"/>
            <a:ext cx="696912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FCFDB2-2C00-4079-A8EB-B89B68247314}"/>
              </a:ext>
            </a:extLst>
          </p:cNvPr>
          <p:cNvSpPr/>
          <p:nvPr/>
        </p:nvSpPr>
        <p:spPr>
          <a:xfrm>
            <a:off x="198375" y="176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D5016FA6-E899-43F9-A6D2-AE968B165556}"/>
              </a:ext>
            </a:extLst>
          </p:cNvPr>
          <p:cNvSpPr/>
          <p:nvPr/>
        </p:nvSpPr>
        <p:spPr>
          <a:xfrm>
            <a:off x="3170175" y="176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8E0FCB61-938E-4E1A-9D68-AC0A12CCE31B}"/>
              </a:ext>
            </a:extLst>
          </p:cNvPr>
          <p:cNvSpPr/>
          <p:nvPr/>
        </p:nvSpPr>
        <p:spPr>
          <a:xfrm>
            <a:off x="6141779" y="1769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2BB1628A-A6D9-4D20-924F-0B955F46E94C}"/>
              </a:ext>
            </a:extLst>
          </p:cNvPr>
          <p:cNvSpPr/>
          <p:nvPr/>
        </p:nvSpPr>
        <p:spPr>
          <a:xfrm>
            <a:off x="198375" y="557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BC0E87B3-3B8D-4A0D-B706-790E902D4786}"/>
              </a:ext>
            </a:extLst>
          </p:cNvPr>
          <p:cNvSpPr/>
          <p:nvPr/>
        </p:nvSpPr>
        <p:spPr>
          <a:xfrm>
            <a:off x="3170175" y="557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DAAAD9D6-49E3-4502-BC4D-8B9CAC131729}"/>
              </a:ext>
            </a:extLst>
          </p:cNvPr>
          <p:cNvSpPr/>
          <p:nvPr/>
        </p:nvSpPr>
        <p:spPr>
          <a:xfrm>
            <a:off x="6141975" y="557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31792" name="Group 48">
            <a:extLst>
              <a:ext uri="{FF2B5EF4-FFF2-40B4-BE49-F238E27FC236}">
                <a16:creationId xmlns:a16="http://schemas.microsoft.com/office/drawing/2014/main" id="{7554D876-1401-4CBB-870D-7AB23F3B9BD6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952500"/>
            <a:ext cx="2505075" cy="317500"/>
            <a:chOff x="720" y="864"/>
            <a:chExt cx="912" cy="200"/>
          </a:xfrm>
        </p:grpSpPr>
        <p:sp>
          <p:nvSpPr>
            <p:cNvPr id="31793" name="AutoShape 49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BE5CDEB8-BD2E-4A53-821E-F2D9341DE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31794" name="Text Box 50">
              <a:extLst>
                <a:ext uri="{FF2B5EF4-FFF2-40B4-BE49-F238E27FC236}">
                  <a16:creationId xmlns:a16="http://schemas.microsoft.com/office/drawing/2014/main" id="{3F5EA603-C900-44F7-9953-6E3049888A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GẤP CỔ TAY TRỤ</a:t>
              </a:r>
            </a:p>
          </p:txBody>
        </p:sp>
      </p:grpSp>
      <p:pic>
        <p:nvPicPr>
          <p:cNvPr id="31795" name="Picture 51">
            <a:extLst>
              <a:ext uri="{FF2B5EF4-FFF2-40B4-BE49-F238E27FC236}">
                <a16:creationId xmlns:a16="http://schemas.microsoft.com/office/drawing/2014/main" id="{1069227B-78D1-4AFB-B274-502BDED72A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319088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1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17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17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animBg="1"/>
      <p:bldP spid="31752" grpId="0"/>
      <p:bldP spid="317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F0272C00-D77E-4945-AEEB-9DE8907A2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0"/>
          <a:stretch>
            <a:fillRect/>
          </a:stretch>
        </p:blipFill>
        <p:spPr bwMode="auto">
          <a:xfrm>
            <a:off x="3679825" y="4305300"/>
            <a:ext cx="133508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>
            <a:extLst>
              <a:ext uri="{FF2B5EF4-FFF2-40B4-BE49-F238E27FC236}">
                <a16:creationId xmlns:a16="http://schemas.microsoft.com/office/drawing/2014/main" id="{AECB12E8-BCFD-4ED8-A74C-93740304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" b="35330"/>
          <a:stretch>
            <a:fillRect/>
          </a:stretch>
        </p:blipFill>
        <p:spPr bwMode="auto">
          <a:xfrm>
            <a:off x="3490913" y="1104900"/>
            <a:ext cx="158273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2" name="Rectangle 4">
            <a:extLst>
              <a:ext uri="{FF2B5EF4-FFF2-40B4-BE49-F238E27FC236}">
                <a16:creationId xmlns:a16="http://schemas.microsoft.com/office/drawing/2014/main" id="{C6C1E02A-BE57-4F7A-8ADD-EA67EC075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1166813"/>
            <a:ext cx="1600200" cy="5138737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58B1016B-5704-4ECA-83CA-62AD1D7C3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" y="6400800"/>
            <a:ext cx="1552575" cy="304800"/>
          </a:xfrm>
          <a:prstGeom prst="rect">
            <a:avLst/>
          </a:prstGeom>
          <a:solidFill>
            <a:srgbClr val="0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II: 1</a:t>
            </a:r>
            <a:endParaRPr lang="en-US" altLang="vi-VN">
              <a:latin typeface="VNI-Cooper" pitchFamily="2" charset="0"/>
            </a:endParaRPr>
          </a:p>
        </p:txBody>
      </p:sp>
      <p:pic>
        <p:nvPicPr>
          <p:cNvPr id="32775" name="Picture 7">
            <a:extLst>
              <a:ext uri="{FF2B5EF4-FFF2-40B4-BE49-F238E27FC236}">
                <a16:creationId xmlns:a16="http://schemas.microsoft.com/office/drawing/2014/main" id="{7AC5A6E8-F71C-462C-AC4E-9E0DCFD13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91">
            <a:off x="7172325" y="1724025"/>
            <a:ext cx="120967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6" name="Text Box 8">
            <a:extLst>
              <a:ext uri="{FF2B5EF4-FFF2-40B4-BE49-F238E27FC236}">
                <a16:creationId xmlns:a16="http://schemas.microsoft.com/office/drawing/2014/main" id="{1777E843-94E2-48A8-908F-2C68A6F3B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1257300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NU boù CT-truï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32777" name="Text Box 9">
            <a:extLst>
              <a:ext uri="{FF2B5EF4-FFF2-40B4-BE49-F238E27FC236}">
                <a16:creationId xmlns:a16="http://schemas.microsoft.com/office/drawing/2014/main" id="{59F5F2C4-5CEA-4992-B474-BACA97FD0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1575" y="5662613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Baùm taän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32778" name="Line 10">
            <a:extLst>
              <a:ext uri="{FF2B5EF4-FFF2-40B4-BE49-F238E27FC236}">
                <a16:creationId xmlns:a16="http://schemas.microsoft.com/office/drawing/2014/main" id="{DDC77C2E-A6F4-4607-A953-CC64FAD5B6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76650" y="1409700"/>
            <a:ext cx="609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2779" name="Line 11">
            <a:extLst>
              <a:ext uri="{FF2B5EF4-FFF2-40B4-BE49-F238E27FC236}">
                <a16:creationId xmlns:a16="http://schemas.microsoft.com/office/drawing/2014/main" id="{CD0B5FCC-2229-4184-8975-A2FF0ACACDB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10113" y="1333500"/>
            <a:ext cx="457200" cy="76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2780" name="Line 12">
            <a:extLst>
              <a:ext uri="{FF2B5EF4-FFF2-40B4-BE49-F238E27FC236}">
                <a16:creationId xmlns:a16="http://schemas.microsoft.com/office/drawing/2014/main" id="{0DC40BFF-0952-46A2-97F5-C8F9C4CA2A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48113" y="5829300"/>
            <a:ext cx="1371600" cy="304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2781" name="Line 13">
            <a:extLst>
              <a:ext uri="{FF2B5EF4-FFF2-40B4-BE49-F238E27FC236}">
                <a16:creationId xmlns:a16="http://schemas.microsoft.com/office/drawing/2014/main" id="{B2715162-636F-4ECF-B084-8C88422017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4313" y="5829300"/>
            <a:ext cx="129540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32782" name="Picture 14">
            <a:extLst>
              <a:ext uri="{FF2B5EF4-FFF2-40B4-BE49-F238E27FC236}">
                <a16:creationId xmlns:a16="http://schemas.microsoft.com/office/drawing/2014/main" id="{9D5A50A6-CC23-4ECF-AADB-4D827E890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0" y="1209675"/>
            <a:ext cx="71437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3" name="Picture 15">
            <a:extLst>
              <a:ext uri="{FF2B5EF4-FFF2-40B4-BE49-F238E27FC236}">
                <a16:creationId xmlns:a16="http://schemas.microsoft.com/office/drawing/2014/main" id="{8B5ADE28-D6C3-4DEE-99D0-8614392E0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9" r="2995"/>
          <a:stretch>
            <a:fillRect/>
          </a:stretch>
        </p:blipFill>
        <p:spPr bwMode="auto">
          <a:xfrm>
            <a:off x="581025" y="1209675"/>
            <a:ext cx="1490663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84" name="Text Box 16">
            <a:extLst>
              <a:ext uri="{FF2B5EF4-FFF2-40B4-BE49-F238E27FC236}">
                <a16:creationId xmlns:a16="http://schemas.microsoft.com/office/drawing/2014/main" id="{26ECAE1B-BED1-446A-BC0C-940A81E95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2538" y="2095500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NU boù quayï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32785" name="Line 17">
            <a:extLst>
              <a:ext uri="{FF2B5EF4-FFF2-40B4-BE49-F238E27FC236}">
                <a16:creationId xmlns:a16="http://schemas.microsoft.com/office/drawing/2014/main" id="{E46542A6-13F1-4F3D-A7B0-8A7FCF43A6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48138" y="2247900"/>
            <a:ext cx="1019175" cy="476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32786" name="Picture 18">
            <a:extLst>
              <a:ext uri="{FF2B5EF4-FFF2-40B4-BE49-F238E27FC236}">
                <a16:creationId xmlns:a16="http://schemas.microsoft.com/office/drawing/2014/main" id="{FD6E485A-BBEF-432F-9B70-E5558316D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197">
            <a:off x="7505700" y="1452563"/>
            <a:ext cx="81597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998177B-0DBE-40A7-A9A3-26DDCC8AAF38}"/>
              </a:ext>
            </a:extLst>
          </p:cNvPr>
          <p:cNvSpPr/>
          <p:nvPr/>
        </p:nvSpPr>
        <p:spPr>
          <a:xfrm>
            <a:off x="1983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B7A0288B-DFC3-44CB-BA62-9F18BD7A9FE5}"/>
              </a:ext>
            </a:extLst>
          </p:cNvPr>
          <p:cNvSpPr/>
          <p:nvPr/>
        </p:nvSpPr>
        <p:spPr>
          <a:xfrm>
            <a:off x="31701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5AF5DE5D-2FCF-4E28-B0E3-5D0684CF37F9}"/>
              </a:ext>
            </a:extLst>
          </p:cNvPr>
          <p:cNvSpPr/>
          <p:nvPr/>
        </p:nvSpPr>
        <p:spPr>
          <a:xfrm>
            <a:off x="6141779" y="1007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4E9C493B-A0EA-4011-8F72-C77A0409377D}"/>
              </a:ext>
            </a:extLst>
          </p:cNvPr>
          <p:cNvSpPr/>
          <p:nvPr/>
        </p:nvSpPr>
        <p:spPr>
          <a:xfrm>
            <a:off x="1983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203D047B-9E32-4048-BE4E-79BE36B05F1B}"/>
              </a:ext>
            </a:extLst>
          </p:cNvPr>
          <p:cNvSpPr/>
          <p:nvPr/>
        </p:nvSpPr>
        <p:spPr>
          <a:xfrm>
            <a:off x="31701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2FB1CFCD-1A55-4C56-BA3C-DDE97529EDA3}"/>
              </a:ext>
            </a:extLst>
          </p:cNvPr>
          <p:cNvSpPr/>
          <p:nvPr/>
        </p:nvSpPr>
        <p:spPr>
          <a:xfrm>
            <a:off x="61419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32809" name="Group 41">
            <a:extLst>
              <a:ext uri="{FF2B5EF4-FFF2-40B4-BE49-F238E27FC236}">
                <a16:creationId xmlns:a16="http://schemas.microsoft.com/office/drawing/2014/main" id="{ED540DB3-54AF-41A5-ADA8-BA15FF89F5B6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876300"/>
            <a:ext cx="3048000" cy="317500"/>
            <a:chOff x="720" y="864"/>
            <a:chExt cx="912" cy="200"/>
          </a:xfrm>
        </p:grpSpPr>
        <p:sp>
          <p:nvSpPr>
            <p:cNvPr id="32810" name="AutoShape 4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0D1EA7DB-AD7E-4C82-A2F6-3B6C14B62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32811" name="Text Box 43">
              <a:extLst>
                <a:ext uri="{FF2B5EF4-FFF2-40B4-BE49-F238E27FC236}">
                  <a16:creationId xmlns:a16="http://schemas.microsoft.com/office/drawing/2014/main" id="{5C10BA12-8A61-4F8C-8DD9-800D10889F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GẤP CÁC NGÓN NÔNG</a:t>
              </a:r>
            </a:p>
          </p:txBody>
        </p:sp>
      </p:grpSp>
      <p:pic>
        <p:nvPicPr>
          <p:cNvPr id="32812" name="Picture 44">
            <a:extLst>
              <a:ext uri="{FF2B5EF4-FFF2-40B4-BE49-F238E27FC236}">
                <a16:creationId xmlns:a16="http://schemas.microsoft.com/office/drawing/2014/main" id="{A17CA3CB-BDD5-4941-9BFA-1570001400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242888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/>
      <p:bldP spid="32776" grpId="0"/>
      <p:bldP spid="32777" grpId="0"/>
      <p:bldP spid="3278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>
            <a:extLst>
              <a:ext uri="{FF2B5EF4-FFF2-40B4-BE49-F238E27FC236}">
                <a16:creationId xmlns:a16="http://schemas.microsoft.com/office/drawing/2014/main" id="{2C422BBB-ED48-40AF-A77D-26F2064A3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"/>
          <a:stretch>
            <a:fillRect/>
          </a:stretch>
        </p:blipFill>
        <p:spPr bwMode="auto">
          <a:xfrm>
            <a:off x="1295400" y="1377950"/>
            <a:ext cx="2370138" cy="28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>
            <a:extLst>
              <a:ext uri="{FF2B5EF4-FFF2-40B4-BE49-F238E27FC236}">
                <a16:creationId xmlns:a16="http://schemas.microsoft.com/office/drawing/2014/main" id="{C0A5B1CD-9F4A-449F-A652-EE7D2E58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A48169"/>
              </a:clrFrom>
              <a:clrTo>
                <a:srgbClr val="A4816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98549">
            <a:off x="1219200" y="4321175"/>
            <a:ext cx="2324100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7" name="Picture 5">
            <a:extLst>
              <a:ext uri="{FF2B5EF4-FFF2-40B4-BE49-F238E27FC236}">
                <a16:creationId xmlns:a16="http://schemas.microsoft.com/office/drawing/2014/main" id="{617904B5-883B-45E4-9221-1A5BD226D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0" t="4918" r="20093"/>
          <a:stretch>
            <a:fillRect/>
          </a:stretch>
        </p:blipFill>
        <p:spPr bwMode="auto">
          <a:xfrm>
            <a:off x="5864225" y="2057400"/>
            <a:ext cx="2246313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>
            <a:extLst>
              <a:ext uri="{FF2B5EF4-FFF2-40B4-BE49-F238E27FC236}">
                <a16:creationId xmlns:a16="http://schemas.microsoft.com/office/drawing/2014/main" id="{97DE80B7-88A1-4C05-8646-6409456B9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9" t="18295" r="17699" b="1871"/>
          <a:stretch>
            <a:fillRect/>
          </a:stretch>
        </p:blipFill>
        <p:spPr bwMode="auto">
          <a:xfrm>
            <a:off x="5867400" y="2743200"/>
            <a:ext cx="2362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>
            <a:extLst>
              <a:ext uri="{FF2B5EF4-FFF2-40B4-BE49-F238E27FC236}">
                <a16:creationId xmlns:a16="http://schemas.microsoft.com/office/drawing/2014/main" id="{C9D54FF6-E7AD-4DD6-B01D-3EBB444AE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1604963"/>
            <a:ext cx="6381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D0AE6B3-D226-46FA-BBBD-110B068BA648}"/>
              </a:ext>
            </a:extLst>
          </p:cNvPr>
          <p:cNvSpPr/>
          <p:nvPr/>
        </p:nvSpPr>
        <p:spPr>
          <a:xfrm>
            <a:off x="122175" y="176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6990EAF8-F0FA-46DC-9CAE-B93733053DDD}"/>
              </a:ext>
            </a:extLst>
          </p:cNvPr>
          <p:cNvSpPr/>
          <p:nvPr/>
        </p:nvSpPr>
        <p:spPr>
          <a:xfrm>
            <a:off x="3093975" y="176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D111112F-6F4C-40A7-B85D-D905653F2D79}"/>
              </a:ext>
            </a:extLst>
          </p:cNvPr>
          <p:cNvSpPr/>
          <p:nvPr/>
        </p:nvSpPr>
        <p:spPr>
          <a:xfrm>
            <a:off x="6065579" y="1769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D5B45457-6C4A-40EF-9E52-470ABBC8D3DD}"/>
              </a:ext>
            </a:extLst>
          </p:cNvPr>
          <p:cNvSpPr/>
          <p:nvPr/>
        </p:nvSpPr>
        <p:spPr>
          <a:xfrm>
            <a:off x="122175" y="557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70CB1649-EE25-492E-B564-B3977FD8BF50}"/>
              </a:ext>
            </a:extLst>
          </p:cNvPr>
          <p:cNvSpPr/>
          <p:nvPr/>
        </p:nvSpPr>
        <p:spPr>
          <a:xfrm>
            <a:off x="3093975" y="557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60C25151-A088-4526-8173-FA76D31923DA}"/>
              </a:ext>
            </a:extLst>
          </p:cNvPr>
          <p:cNvSpPr/>
          <p:nvPr/>
        </p:nvSpPr>
        <p:spPr>
          <a:xfrm>
            <a:off x="6065775" y="557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33822" name="Group 30">
            <a:extLst>
              <a:ext uri="{FF2B5EF4-FFF2-40B4-BE49-F238E27FC236}">
                <a16:creationId xmlns:a16="http://schemas.microsoft.com/office/drawing/2014/main" id="{450E171D-58E5-45B3-8117-F3679C3382A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952500"/>
            <a:ext cx="3581400" cy="317500"/>
            <a:chOff x="720" y="864"/>
            <a:chExt cx="912" cy="200"/>
          </a:xfrm>
        </p:grpSpPr>
        <p:sp>
          <p:nvSpPr>
            <p:cNvPr id="33823" name="AutoShape 3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A699F040-0AF4-421C-9B91-D5DEC573E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33824" name="Text Box 32">
              <a:extLst>
                <a:ext uri="{FF2B5EF4-FFF2-40B4-BE49-F238E27FC236}">
                  <a16:creationId xmlns:a16="http://schemas.microsoft.com/office/drawing/2014/main" id="{861F112B-C55A-42D0-A9D7-B101E38F37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GẤP CÁC NGÓN NÔNG (tt)</a:t>
              </a:r>
            </a:p>
          </p:txBody>
        </p:sp>
      </p:grpSp>
      <p:pic>
        <p:nvPicPr>
          <p:cNvPr id="33825" name="Picture 33">
            <a:extLst>
              <a:ext uri="{FF2B5EF4-FFF2-40B4-BE49-F238E27FC236}">
                <a16:creationId xmlns:a16="http://schemas.microsoft.com/office/drawing/2014/main" id="{AD40E4DF-BC78-467A-BB45-5DD7B1AEE7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19088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37DCA56F-A850-4549-84FA-CB84B5C91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8" t="9180" r="4672" b="19267"/>
          <a:stretch>
            <a:fillRect/>
          </a:stretch>
        </p:blipFill>
        <p:spPr bwMode="auto">
          <a:xfrm>
            <a:off x="2895600" y="4586288"/>
            <a:ext cx="1398588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>
            <a:extLst>
              <a:ext uri="{FF2B5EF4-FFF2-40B4-BE49-F238E27FC236}">
                <a16:creationId xmlns:a16="http://schemas.microsoft.com/office/drawing/2014/main" id="{50216D10-68D6-489F-9230-226E31D2C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" r="2702" b="29578"/>
          <a:stretch>
            <a:fillRect/>
          </a:stretch>
        </p:blipFill>
        <p:spPr bwMode="auto">
          <a:xfrm>
            <a:off x="2867025" y="1004888"/>
            <a:ext cx="156686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20" name="Rectangle 4">
            <a:extLst>
              <a:ext uri="{FF2B5EF4-FFF2-40B4-BE49-F238E27FC236}">
                <a16:creationId xmlns:a16="http://schemas.microsoft.com/office/drawing/2014/main" id="{C378B48A-848B-4224-A011-21BF6A070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1143000"/>
            <a:ext cx="1600200" cy="5138738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34822" name="Text Box 6">
            <a:extLst>
              <a:ext uri="{FF2B5EF4-FFF2-40B4-BE49-F238E27FC236}">
                <a16:creationId xmlns:a16="http://schemas.microsoft.com/office/drawing/2014/main" id="{B7CBD4B1-6920-44F3-9F4F-7C5BA2C3A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" y="6376988"/>
            <a:ext cx="1552575" cy="304800"/>
          </a:xfrm>
          <a:prstGeom prst="rect">
            <a:avLst/>
          </a:prstGeom>
          <a:solidFill>
            <a:srgbClr val="0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III: 3</a:t>
            </a:r>
            <a:endParaRPr lang="en-US" altLang="vi-VN">
              <a:latin typeface="VNI-Cooper" pitchFamily="2" charset="0"/>
            </a:endParaRPr>
          </a:p>
        </p:txBody>
      </p:sp>
      <p:pic>
        <p:nvPicPr>
          <p:cNvPr id="34823" name="Picture 7">
            <a:extLst>
              <a:ext uri="{FF2B5EF4-FFF2-40B4-BE49-F238E27FC236}">
                <a16:creationId xmlns:a16="http://schemas.microsoft.com/office/drawing/2014/main" id="{90D92348-4DD2-4B1D-8574-D987BEE3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50" y="1698625"/>
            <a:ext cx="122555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24" name="Text Box 8">
            <a:extLst>
              <a:ext uri="{FF2B5EF4-FFF2-40B4-BE49-F238E27FC236}">
                <a16:creationId xmlns:a16="http://schemas.microsoft.com/office/drawing/2014/main" id="{8081B5DE-FF4F-4E37-98A1-FBD4D11E4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9113" y="5638800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Baùm taän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34825" name="Line 9">
            <a:extLst>
              <a:ext uri="{FF2B5EF4-FFF2-40B4-BE49-F238E27FC236}">
                <a16:creationId xmlns:a16="http://schemas.microsoft.com/office/drawing/2014/main" id="{04531AF7-89B4-4C2B-898A-CC1828CD4E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8000" y="5805488"/>
            <a:ext cx="1619250" cy="304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34826" name="Picture 10">
            <a:extLst>
              <a:ext uri="{FF2B5EF4-FFF2-40B4-BE49-F238E27FC236}">
                <a16:creationId xmlns:a16="http://schemas.microsoft.com/office/drawing/2014/main" id="{434008CE-8635-40DF-829A-AB82C9528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75" y="1185863"/>
            <a:ext cx="71437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27" name="Text Box 11">
            <a:extLst>
              <a:ext uri="{FF2B5EF4-FFF2-40B4-BE49-F238E27FC236}">
                <a16:creationId xmlns:a16="http://schemas.microsoft.com/office/drawing/2014/main" id="{AC9B5927-81E0-43A7-BDEA-49767F641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3425" y="2300288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NU Cô GCND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34828" name="Line 12">
            <a:extLst>
              <a:ext uri="{FF2B5EF4-FFF2-40B4-BE49-F238E27FC236}">
                <a16:creationId xmlns:a16="http://schemas.microsoft.com/office/drawing/2014/main" id="{45941018-AC44-4AF7-834F-26C1D149E0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29025" y="2452688"/>
            <a:ext cx="1019175" cy="476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34829" name="Picture 13">
            <a:extLst>
              <a:ext uri="{FF2B5EF4-FFF2-40B4-BE49-F238E27FC236}">
                <a16:creationId xmlns:a16="http://schemas.microsoft.com/office/drawing/2014/main" id="{5F5A3C27-6A8A-449A-B2B2-51B5C7664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5" b="2000"/>
          <a:stretch>
            <a:fillRect/>
          </a:stretch>
        </p:blipFill>
        <p:spPr bwMode="auto">
          <a:xfrm>
            <a:off x="596900" y="1233488"/>
            <a:ext cx="14605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30" name="Freeform 14">
            <a:extLst>
              <a:ext uri="{FF2B5EF4-FFF2-40B4-BE49-F238E27FC236}">
                <a16:creationId xmlns:a16="http://schemas.microsoft.com/office/drawing/2014/main" id="{22FC2568-E67B-433F-B37E-A48A57F19141}"/>
              </a:ext>
            </a:extLst>
          </p:cNvPr>
          <p:cNvSpPr>
            <a:spLocks/>
          </p:cNvSpPr>
          <p:nvPr/>
        </p:nvSpPr>
        <p:spPr bwMode="auto">
          <a:xfrm>
            <a:off x="771525" y="2997200"/>
            <a:ext cx="531813" cy="2619375"/>
          </a:xfrm>
          <a:custGeom>
            <a:avLst/>
            <a:gdLst>
              <a:gd name="T0" fmla="*/ 284 w 335"/>
              <a:gd name="T1" fmla="*/ 0 h 1650"/>
              <a:gd name="T2" fmla="*/ 264 w 335"/>
              <a:gd name="T3" fmla="*/ 71 h 1650"/>
              <a:gd name="T4" fmla="*/ 249 w 335"/>
              <a:gd name="T5" fmla="*/ 179 h 1650"/>
              <a:gd name="T6" fmla="*/ 231 w 335"/>
              <a:gd name="T7" fmla="*/ 293 h 1650"/>
              <a:gd name="T8" fmla="*/ 207 w 335"/>
              <a:gd name="T9" fmla="*/ 410 h 1650"/>
              <a:gd name="T10" fmla="*/ 201 w 335"/>
              <a:gd name="T11" fmla="*/ 587 h 1650"/>
              <a:gd name="T12" fmla="*/ 216 w 335"/>
              <a:gd name="T13" fmla="*/ 707 h 1650"/>
              <a:gd name="T14" fmla="*/ 264 w 335"/>
              <a:gd name="T15" fmla="*/ 929 h 1650"/>
              <a:gd name="T16" fmla="*/ 210 w 335"/>
              <a:gd name="T17" fmla="*/ 1169 h 1650"/>
              <a:gd name="T18" fmla="*/ 168 w 335"/>
              <a:gd name="T19" fmla="*/ 1232 h 1650"/>
              <a:gd name="T20" fmla="*/ 117 w 335"/>
              <a:gd name="T21" fmla="*/ 1343 h 1650"/>
              <a:gd name="T22" fmla="*/ 12 w 335"/>
              <a:gd name="T23" fmla="*/ 1613 h 1650"/>
              <a:gd name="T24" fmla="*/ 45 w 335"/>
              <a:gd name="T25" fmla="*/ 1568 h 1650"/>
              <a:gd name="T26" fmla="*/ 171 w 335"/>
              <a:gd name="T27" fmla="*/ 1289 h 1650"/>
              <a:gd name="T28" fmla="*/ 231 w 335"/>
              <a:gd name="T29" fmla="*/ 1172 h 1650"/>
              <a:gd name="T30" fmla="*/ 276 w 335"/>
              <a:gd name="T31" fmla="*/ 1022 h 1650"/>
              <a:gd name="T32" fmla="*/ 315 w 335"/>
              <a:gd name="T33" fmla="*/ 755 h 1650"/>
              <a:gd name="T34" fmla="*/ 330 w 335"/>
              <a:gd name="T35" fmla="*/ 419 h 1650"/>
              <a:gd name="T36" fmla="*/ 332 w 335"/>
              <a:gd name="T37" fmla="*/ 192 h 1650"/>
              <a:gd name="T38" fmla="*/ 312 w 335"/>
              <a:gd name="T39" fmla="*/ 46 h 1650"/>
              <a:gd name="T40" fmla="*/ 284 w 335"/>
              <a:gd name="T41" fmla="*/ 0 h 1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5" h="1650">
                <a:moveTo>
                  <a:pt x="284" y="0"/>
                </a:moveTo>
                <a:cubicBezTo>
                  <a:pt x="276" y="4"/>
                  <a:pt x="270" y="41"/>
                  <a:pt x="264" y="71"/>
                </a:cubicBezTo>
                <a:cubicBezTo>
                  <a:pt x="258" y="101"/>
                  <a:pt x="254" y="142"/>
                  <a:pt x="249" y="179"/>
                </a:cubicBezTo>
                <a:cubicBezTo>
                  <a:pt x="244" y="216"/>
                  <a:pt x="238" y="255"/>
                  <a:pt x="231" y="293"/>
                </a:cubicBezTo>
                <a:cubicBezTo>
                  <a:pt x="224" y="331"/>
                  <a:pt x="212" y="361"/>
                  <a:pt x="207" y="410"/>
                </a:cubicBezTo>
                <a:cubicBezTo>
                  <a:pt x="202" y="459"/>
                  <a:pt x="200" y="538"/>
                  <a:pt x="201" y="587"/>
                </a:cubicBezTo>
                <a:cubicBezTo>
                  <a:pt x="202" y="636"/>
                  <a:pt x="206" y="650"/>
                  <a:pt x="216" y="707"/>
                </a:cubicBezTo>
                <a:cubicBezTo>
                  <a:pt x="226" y="764"/>
                  <a:pt x="265" y="852"/>
                  <a:pt x="264" y="929"/>
                </a:cubicBezTo>
                <a:cubicBezTo>
                  <a:pt x="263" y="1006"/>
                  <a:pt x="226" y="1119"/>
                  <a:pt x="210" y="1169"/>
                </a:cubicBezTo>
                <a:cubicBezTo>
                  <a:pt x="194" y="1219"/>
                  <a:pt x="183" y="1203"/>
                  <a:pt x="168" y="1232"/>
                </a:cubicBezTo>
                <a:cubicBezTo>
                  <a:pt x="153" y="1261"/>
                  <a:pt x="143" y="1280"/>
                  <a:pt x="117" y="1343"/>
                </a:cubicBezTo>
                <a:cubicBezTo>
                  <a:pt x="91" y="1406"/>
                  <a:pt x="24" y="1576"/>
                  <a:pt x="12" y="1613"/>
                </a:cubicBezTo>
                <a:cubicBezTo>
                  <a:pt x="0" y="1650"/>
                  <a:pt x="19" y="1622"/>
                  <a:pt x="45" y="1568"/>
                </a:cubicBezTo>
                <a:cubicBezTo>
                  <a:pt x="71" y="1514"/>
                  <a:pt x="140" y="1355"/>
                  <a:pt x="171" y="1289"/>
                </a:cubicBezTo>
                <a:cubicBezTo>
                  <a:pt x="202" y="1223"/>
                  <a:pt x="214" y="1216"/>
                  <a:pt x="231" y="1172"/>
                </a:cubicBezTo>
                <a:cubicBezTo>
                  <a:pt x="248" y="1128"/>
                  <a:pt x="262" y="1091"/>
                  <a:pt x="276" y="1022"/>
                </a:cubicBezTo>
                <a:cubicBezTo>
                  <a:pt x="290" y="953"/>
                  <a:pt x="306" y="855"/>
                  <a:pt x="315" y="755"/>
                </a:cubicBezTo>
                <a:cubicBezTo>
                  <a:pt x="324" y="655"/>
                  <a:pt x="327" y="513"/>
                  <a:pt x="330" y="419"/>
                </a:cubicBezTo>
                <a:cubicBezTo>
                  <a:pt x="333" y="325"/>
                  <a:pt x="335" y="254"/>
                  <a:pt x="332" y="192"/>
                </a:cubicBezTo>
                <a:cubicBezTo>
                  <a:pt x="329" y="130"/>
                  <a:pt x="320" y="78"/>
                  <a:pt x="312" y="46"/>
                </a:cubicBezTo>
                <a:cubicBezTo>
                  <a:pt x="304" y="14"/>
                  <a:pt x="290" y="10"/>
                  <a:pt x="284" y="0"/>
                </a:cubicBezTo>
                <a:close/>
              </a:path>
            </a:pathLst>
          </a:custGeom>
          <a:solidFill>
            <a:srgbClr val="FF00FF">
              <a:alpha val="50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34831" name="Picture 15">
            <a:extLst>
              <a:ext uri="{FF2B5EF4-FFF2-40B4-BE49-F238E27FC236}">
                <a16:creationId xmlns:a16="http://schemas.microsoft.com/office/drawing/2014/main" id="{F6364366-F914-440D-A9A7-3AF19FBDB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33179">
            <a:off x="6065838" y="2714625"/>
            <a:ext cx="67627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3" name="Picture 17">
            <a:extLst>
              <a:ext uri="{FF2B5EF4-FFF2-40B4-BE49-F238E27FC236}">
                <a16:creationId xmlns:a16="http://schemas.microsoft.com/office/drawing/2014/main" id="{539B04BA-C5BF-4690-A994-03250A3D9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1157288"/>
            <a:ext cx="71437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4" name="Picture 18">
            <a:extLst>
              <a:ext uri="{FF2B5EF4-FFF2-40B4-BE49-F238E27FC236}">
                <a16:creationId xmlns:a16="http://schemas.microsoft.com/office/drawing/2014/main" id="{681E0F9B-CFAC-4BF5-9F74-7465F5FE6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5" y="1676400"/>
            <a:ext cx="120967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5" name="Picture 19">
            <a:extLst>
              <a:ext uri="{FF2B5EF4-FFF2-40B4-BE49-F238E27FC236}">
                <a16:creationId xmlns:a16="http://schemas.microsoft.com/office/drawing/2014/main" id="{372D1C59-520C-4AAC-9139-B30654D6B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66"/>
          <a:stretch>
            <a:fillRect/>
          </a:stretch>
        </p:blipFill>
        <p:spPr bwMode="auto">
          <a:xfrm>
            <a:off x="7453313" y="4891088"/>
            <a:ext cx="4857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6" name="Picture 20">
            <a:extLst>
              <a:ext uri="{FF2B5EF4-FFF2-40B4-BE49-F238E27FC236}">
                <a16:creationId xmlns:a16="http://schemas.microsoft.com/office/drawing/2014/main" id="{43AC396C-FD60-47E5-9F9A-3CD1AAE29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5824538"/>
            <a:ext cx="1143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7" name="Picture 21">
            <a:extLst>
              <a:ext uri="{FF2B5EF4-FFF2-40B4-BE49-F238E27FC236}">
                <a16:creationId xmlns:a16="http://schemas.microsoft.com/office/drawing/2014/main" id="{CD996B4A-86CA-4419-8988-835E75B6B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888" y="5424488"/>
            <a:ext cx="20955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8" name="Picture 22">
            <a:extLst>
              <a:ext uri="{FF2B5EF4-FFF2-40B4-BE49-F238E27FC236}">
                <a16:creationId xmlns:a16="http://schemas.microsoft.com/office/drawing/2014/main" id="{FCC6DB1C-E100-4FDF-8799-ACECD28E4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595713">
            <a:off x="7627938" y="5437188"/>
            <a:ext cx="20955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9" name="Picture 23">
            <a:extLst>
              <a:ext uri="{FF2B5EF4-FFF2-40B4-BE49-F238E27FC236}">
                <a16:creationId xmlns:a16="http://schemas.microsoft.com/office/drawing/2014/main" id="{2EC98E91-8031-435F-9FF0-DB519F3AA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4805749">
            <a:off x="7866063" y="5730875"/>
            <a:ext cx="1143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C06628E-1E59-4A6B-B96C-6685C68A808B}"/>
              </a:ext>
            </a:extLst>
          </p:cNvPr>
          <p:cNvSpPr/>
          <p:nvPr/>
        </p:nvSpPr>
        <p:spPr>
          <a:xfrm>
            <a:off x="122175" y="142021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6D05ED42-0873-471C-8EB1-0478D8635A51}"/>
              </a:ext>
            </a:extLst>
          </p:cNvPr>
          <p:cNvSpPr/>
          <p:nvPr/>
        </p:nvSpPr>
        <p:spPr>
          <a:xfrm>
            <a:off x="3093975" y="142021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BF126F3D-E285-4F76-82D6-6CD55B13EB38}"/>
              </a:ext>
            </a:extLst>
          </p:cNvPr>
          <p:cNvSpPr/>
          <p:nvPr/>
        </p:nvSpPr>
        <p:spPr>
          <a:xfrm>
            <a:off x="6065579" y="142021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785993E2-03E5-482F-8953-FD19C52D2CAD}"/>
              </a:ext>
            </a:extLst>
          </p:cNvPr>
          <p:cNvSpPr/>
          <p:nvPr/>
        </p:nvSpPr>
        <p:spPr>
          <a:xfrm>
            <a:off x="122175" y="523021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E0E11B8D-84E7-4C27-A496-31653840454D}"/>
              </a:ext>
            </a:extLst>
          </p:cNvPr>
          <p:cNvSpPr/>
          <p:nvPr/>
        </p:nvSpPr>
        <p:spPr>
          <a:xfrm>
            <a:off x="3093975" y="523021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4E6DED02-0239-4E73-8383-3D8AFDC8A968}"/>
              </a:ext>
            </a:extLst>
          </p:cNvPr>
          <p:cNvSpPr/>
          <p:nvPr/>
        </p:nvSpPr>
        <p:spPr>
          <a:xfrm>
            <a:off x="6065775" y="523021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34861" name="Group 45">
            <a:extLst>
              <a:ext uri="{FF2B5EF4-FFF2-40B4-BE49-F238E27FC236}">
                <a16:creationId xmlns:a16="http://schemas.microsoft.com/office/drawing/2014/main" id="{BBFA677A-DD10-42D4-BE79-B0F00036F57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917575"/>
            <a:ext cx="2819400" cy="317500"/>
            <a:chOff x="720" y="864"/>
            <a:chExt cx="912" cy="200"/>
          </a:xfrm>
        </p:grpSpPr>
        <p:sp>
          <p:nvSpPr>
            <p:cNvPr id="34862" name="AutoShape 4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7437CC9A-23E6-4E5C-9251-7D6655EB6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34863" name="Text Box 47">
              <a:extLst>
                <a:ext uri="{FF2B5EF4-FFF2-40B4-BE49-F238E27FC236}">
                  <a16:creationId xmlns:a16="http://schemas.microsoft.com/office/drawing/2014/main" id="{306BC8F3-C663-4D92-8945-24E7241C31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GẤP NGÓN CÁI DÀI</a:t>
              </a:r>
            </a:p>
          </p:txBody>
        </p:sp>
      </p:grpSp>
      <p:pic>
        <p:nvPicPr>
          <p:cNvPr id="34864" name="Picture 48">
            <a:extLst>
              <a:ext uri="{FF2B5EF4-FFF2-40B4-BE49-F238E27FC236}">
                <a16:creationId xmlns:a16="http://schemas.microsoft.com/office/drawing/2014/main" id="{82159017-6473-46C6-A683-7749750AB6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84163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4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4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4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4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4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48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48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48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4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 animBg="1"/>
      <p:bldP spid="34824" grpId="0"/>
      <p:bldP spid="348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8E36D7D6-C171-4D9A-A19E-9867F3CF1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" r="4878"/>
          <a:stretch>
            <a:fillRect/>
          </a:stretch>
        </p:blipFill>
        <p:spPr bwMode="auto">
          <a:xfrm>
            <a:off x="3403600" y="4368800"/>
            <a:ext cx="1414463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>
            <a:extLst>
              <a:ext uri="{FF2B5EF4-FFF2-40B4-BE49-F238E27FC236}">
                <a16:creationId xmlns:a16="http://schemas.microsoft.com/office/drawing/2014/main" id="{75D617A8-B5C1-43C0-AA12-4013271F5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9" t="2715" b="38919"/>
          <a:stretch>
            <a:fillRect/>
          </a:stretch>
        </p:blipFill>
        <p:spPr bwMode="auto">
          <a:xfrm>
            <a:off x="3327400" y="973138"/>
            <a:ext cx="15081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4" name="Rectangle 4">
            <a:extLst>
              <a:ext uri="{FF2B5EF4-FFF2-40B4-BE49-F238E27FC236}">
                <a16:creationId xmlns:a16="http://schemas.microsoft.com/office/drawing/2014/main" id="{0AE84BED-26F7-481C-902D-8AB458833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3" y="1077913"/>
            <a:ext cx="1600200" cy="5138737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35846" name="Text Box 6">
            <a:extLst>
              <a:ext uri="{FF2B5EF4-FFF2-40B4-BE49-F238E27FC236}">
                <a16:creationId xmlns:a16="http://schemas.microsoft.com/office/drawing/2014/main" id="{4A70E645-117A-4004-8BCA-4CB4AB22D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" y="6311900"/>
            <a:ext cx="1552575" cy="304800"/>
          </a:xfrm>
          <a:prstGeom prst="rect">
            <a:avLst/>
          </a:prstGeom>
          <a:solidFill>
            <a:srgbClr val="0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III: 3</a:t>
            </a:r>
            <a:endParaRPr lang="en-US" altLang="vi-VN">
              <a:latin typeface="VNI-Cooper" pitchFamily="2" charset="0"/>
            </a:endParaRPr>
          </a:p>
        </p:txBody>
      </p:sp>
      <p:pic>
        <p:nvPicPr>
          <p:cNvPr id="35847" name="Picture 7">
            <a:extLst>
              <a:ext uri="{FF2B5EF4-FFF2-40B4-BE49-F238E27FC236}">
                <a16:creationId xmlns:a16="http://schemas.microsoft.com/office/drawing/2014/main" id="{C65ADEEC-4443-418C-8E62-4AB98FFE4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91">
            <a:off x="7156450" y="1633538"/>
            <a:ext cx="122555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8" name="Text Box 8">
            <a:extLst>
              <a:ext uri="{FF2B5EF4-FFF2-40B4-BE49-F238E27FC236}">
                <a16:creationId xmlns:a16="http://schemas.microsoft.com/office/drawing/2014/main" id="{A2C1C45A-EBA3-43CC-9862-E6D96F0D4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9513" y="5573713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Baùm taän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35849" name="Line 9">
            <a:extLst>
              <a:ext uri="{FF2B5EF4-FFF2-40B4-BE49-F238E27FC236}">
                <a16:creationId xmlns:a16="http://schemas.microsoft.com/office/drawing/2014/main" id="{70B2DF83-4F12-44EE-94FE-E7563794AE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2200" y="5740400"/>
            <a:ext cx="1695450" cy="838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5850" name="Line 10">
            <a:extLst>
              <a:ext uri="{FF2B5EF4-FFF2-40B4-BE49-F238E27FC236}">
                <a16:creationId xmlns:a16="http://schemas.microsoft.com/office/drawing/2014/main" id="{53776283-3636-4E7C-8BB8-6D956C21F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89400" y="5740400"/>
            <a:ext cx="1238250" cy="838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35851" name="Picture 11">
            <a:extLst>
              <a:ext uri="{FF2B5EF4-FFF2-40B4-BE49-F238E27FC236}">
                <a16:creationId xmlns:a16="http://schemas.microsoft.com/office/drawing/2014/main" id="{932869CF-DE56-4AA4-93C7-024EF636C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513" y="1120775"/>
            <a:ext cx="71437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52" name="Text Box 12">
            <a:extLst>
              <a:ext uri="{FF2B5EF4-FFF2-40B4-BE49-F238E27FC236}">
                <a16:creationId xmlns:a16="http://schemas.microsoft.com/office/drawing/2014/main" id="{EF765B0C-2EA6-4591-8598-F60F7015F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0475" y="2006600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NU Cô GCNSï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35853" name="Line 13">
            <a:extLst>
              <a:ext uri="{FF2B5EF4-FFF2-40B4-BE49-F238E27FC236}">
                <a16:creationId xmlns:a16="http://schemas.microsoft.com/office/drawing/2014/main" id="{AFCA2468-6499-443D-BC04-B72555BF47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56075" y="2159000"/>
            <a:ext cx="1019175" cy="476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35854" name="Picture 14">
            <a:extLst>
              <a:ext uri="{FF2B5EF4-FFF2-40B4-BE49-F238E27FC236}">
                <a16:creationId xmlns:a16="http://schemas.microsoft.com/office/drawing/2014/main" id="{E06243AE-53BA-45E0-8006-84CB8434A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5" b="2000"/>
          <a:stretch>
            <a:fillRect/>
          </a:stretch>
        </p:blipFill>
        <p:spPr bwMode="auto">
          <a:xfrm>
            <a:off x="819150" y="1168400"/>
            <a:ext cx="14605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55" name="Freeform 15">
            <a:extLst>
              <a:ext uri="{FF2B5EF4-FFF2-40B4-BE49-F238E27FC236}">
                <a16:creationId xmlns:a16="http://schemas.microsoft.com/office/drawing/2014/main" id="{EF8D8E2E-A57C-4EBF-943E-ED6DD3483ECC}"/>
              </a:ext>
            </a:extLst>
          </p:cNvPr>
          <p:cNvSpPr>
            <a:spLocks/>
          </p:cNvSpPr>
          <p:nvPr/>
        </p:nvSpPr>
        <p:spPr bwMode="auto">
          <a:xfrm>
            <a:off x="1238250" y="2386013"/>
            <a:ext cx="741363" cy="3724275"/>
          </a:xfrm>
          <a:custGeom>
            <a:avLst/>
            <a:gdLst>
              <a:gd name="T0" fmla="*/ 272 w 467"/>
              <a:gd name="T1" fmla="*/ 1 h 2346"/>
              <a:gd name="T2" fmla="*/ 224 w 467"/>
              <a:gd name="T3" fmla="*/ 49 h 2346"/>
              <a:gd name="T4" fmla="*/ 176 w 467"/>
              <a:gd name="T5" fmla="*/ 193 h 2346"/>
              <a:gd name="T6" fmla="*/ 176 w 467"/>
              <a:gd name="T7" fmla="*/ 289 h 2346"/>
              <a:gd name="T8" fmla="*/ 176 w 467"/>
              <a:gd name="T9" fmla="*/ 385 h 2346"/>
              <a:gd name="T10" fmla="*/ 176 w 467"/>
              <a:gd name="T11" fmla="*/ 865 h 2346"/>
              <a:gd name="T12" fmla="*/ 176 w 467"/>
              <a:gd name="T13" fmla="*/ 1009 h 2346"/>
              <a:gd name="T14" fmla="*/ 128 w 467"/>
              <a:gd name="T15" fmla="*/ 1393 h 2346"/>
              <a:gd name="T16" fmla="*/ 80 w 467"/>
              <a:gd name="T17" fmla="*/ 1681 h 2346"/>
              <a:gd name="T18" fmla="*/ 32 w 467"/>
              <a:gd name="T19" fmla="*/ 1969 h 2346"/>
              <a:gd name="T20" fmla="*/ 2 w 467"/>
              <a:gd name="T21" fmla="*/ 2255 h 2346"/>
              <a:gd name="T22" fmla="*/ 20 w 467"/>
              <a:gd name="T23" fmla="*/ 2273 h 2346"/>
              <a:gd name="T24" fmla="*/ 32 w 467"/>
              <a:gd name="T25" fmla="*/ 2113 h 2346"/>
              <a:gd name="T26" fmla="*/ 64 w 467"/>
              <a:gd name="T27" fmla="*/ 1917 h 2346"/>
              <a:gd name="T28" fmla="*/ 118 w 467"/>
              <a:gd name="T29" fmla="*/ 1579 h 2346"/>
              <a:gd name="T30" fmla="*/ 176 w 467"/>
              <a:gd name="T31" fmla="*/ 1297 h 2346"/>
              <a:gd name="T32" fmla="*/ 164 w 467"/>
              <a:gd name="T33" fmla="*/ 1473 h 2346"/>
              <a:gd name="T34" fmla="*/ 154 w 467"/>
              <a:gd name="T35" fmla="*/ 1743 h 2346"/>
              <a:gd name="T36" fmla="*/ 168 w 467"/>
              <a:gd name="T37" fmla="*/ 2071 h 2346"/>
              <a:gd name="T38" fmla="*/ 188 w 467"/>
              <a:gd name="T39" fmla="*/ 2311 h 2346"/>
              <a:gd name="T40" fmla="*/ 198 w 467"/>
              <a:gd name="T41" fmla="*/ 2281 h 2346"/>
              <a:gd name="T42" fmla="*/ 190 w 467"/>
              <a:gd name="T43" fmla="*/ 2021 h 2346"/>
              <a:gd name="T44" fmla="*/ 176 w 467"/>
              <a:gd name="T45" fmla="*/ 1777 h 2346"/>
              <a:gd name="T46" fmla="*/ 178 w 467"/>
              <a:gd name="T47" fmla="*/ 1547 h 2346"/>
              <a:gd name="T48" fmla="*/ 192 w 467"/>
              <a:gd name="T49" fmla="*/ 1455 h 2346"/>
              <a:gd name="T50" fmla="*/ 196 w 467"/>
              <a:gd name="T51" fmla="*/ 1517 h 2346"/>
              <a:gd name="T52" fmla="*/ 264 w 467"/>
              <a:gd name="T53" fmla="*/ 1829 h 2346"/>
              <a:gd name="T54" fmla="*/ 300 w 467"/>
              <a:gd name="T55" fmla="*/ 2007 h 2346"/>
              <a:gd name="T56" fmla="*/ 354 w 467"/>
              <a:gd name="T57" fmla="*/ 2225 h 2346"/>
              <a:gd name="T58" fmla="*/ 354 w 467"/>
              <a:gd name="T59" fmla="*/ 2165 h 2346"/>
              <a:gd name="T60" fmla="*/ 324 w 467"/>
              <a:gd name="T61" fmla="*/ 2015 h 2346"/>
              <a:gd name="T62" fmla="*/ 240 w 467"/>
              <a:gd name="T63" fmla="*/ 1619 h 2346"/>
              <a:gd name="T64" fmla="*/ 226 w 467"/>
              <a:gd name="T65" fmla="*/ 1447 h 2346"/>
              <a:gd name="T66" fmla="*/ 356 w 467"/>
              <a:gd name="T67" fmla="*/ 1781 h 2346"/>
              <a:gd name="T68" fmla="*/ 416 w 467"/>
              <a:gd name="T69" fmla="*/ 1969 h 2346"/>
              <a:gd name="T70" fmla="*/ 448 w 467"/>
              <a:gd name="T71" fmla="*/ 2049 h 2346"/>
              <a:gd name="T72" fmla="*/ 462 w 467"/>
              <a:gd name="T73" fmla="*/ 2045 h 2346"/>
              <a:gd name="T74" fmla="*/ 416 w 467"/>
              <a:gd name="T75" fmla="*/ 1921 h 2346"/>
              <a:gd name="T76" fmla="*/ 364 w 467"/>
              <a:gd name="T77" fmla="*/ 1739 h 2346"/>
              <a:gd name="T78" fmla="*/ 272 w 467"/>
              <a:gd name="T79" fmla="*/ 1489 h 2346"/>
              <a:gd name="T80" fmla="*/ 242 w 467"/>
              <a:gd name="T81" fmla="*/ 1417 h 2346"/>
              <a:gd name="T82" fmla="*/ 240 w 467"/>
              <a:gd name="T83" fmla="*/ 1237 h 2346"/>
              <a:gd name="T84" fmla="*/ 264 w 467"/>
              <a:gd name="T85" fmla="*/ 1023 h 2346"/>
              <a:gd name="T86" fmla="*/ 320 w 467"/>
              <a:gd name="T87" fmla="*/ 769 h 2346"/>
              <a:gd name="T88" fmla="*/ 330 w 467"/>
              <a:gd name="T89" fmla="*/ 431 h 2346"/>
              <a:gd name="T90" fmla="*/ 320 w 467"/>
              <a:gd name="T91" fmla="*/ 193 h 2346"/>
              <a:gd name="T92" fmla="*/ 300 w 467"/>
              <a:gd name="T93" fmla="*/ 47 h 2346"/>
              <a:gd name="T94" fmla="*/ 272 w 467"/>
              <a:gd name="T95" fmla="*/ 1 h 2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67" h="2346">
                <a:moveTo>
                  <a:pt x="272" y="1"/>
                </a:moveTo>
                <a:cubicBezTo>
                  <a:pt x="261" y="0"/>
                  <a:pt x="240" y="17"/>
                  <a:pt x="224" y="49"/>
                </a:cubicBezTo>
                <a:cubicBezTo>
                  <a:pt x="208" y="81"/>
                  <a:pt x="184" y="153"/>
                  <a:pt x="176" y="193"/>
                </a:cubicBezTo>
                <a:cubicBezTo>
                  <a:pt x="168" y="233"/>
                  <a:pt x="176" y="257"/>
                  <a:pt x="176" y="289"/>
                </a:cubicBezTo>
                <a:cubicBezTo>
                  <a:pt x="176" y="321"/>
                  <a:pt x="176" y="289"/>
                  <a:pt x="176" y="385"/>
                </a:cubicBezTo>
                <a:cubicBezTo>
                  <a:pt x="176" y="481"/>
                  <a:pt x="176" y="761"/>
                  <a:pt x="176" y="865"/>
                </a:cubicBezTo>
                <a:cubicBezTo>
                  <a:pt x="176" y="969"/>
                  <a:pt x="184" y="921"/>
                  <a:pt x="176" y="1009"/>
                </a:cubicBezTo>
                <a:cubicBezTo>
                  <a:pt x="168" y="1097"/>
                  <a:pt x="144" y="1281"/>
                  <a:pt x="128" y="1393"/>
                </a:cubicBezTo>
                <a:cubicBezTo>
                  <a:pt x="112" y="1505"/>
                  <a:pt x="96" y="1585"/>
                  <a:pt x="80" y="1681"/>
                </a:cubicBezTo>
                <a:cubicBezTo>
                  <a:pt x="64" y="1777"/>
                  <a:pt x="45" y="1873"/>
                  <a:pt x="32" y="1969"/>
                </a:cubicBezTo>
                <a:cubicBezTo>
                  <a:pt x="19" y="2065"/>
                  <a:pt x="4" y="2204"/>
                  <a:pt x="2" y="2255"/>
                </a:cubicBezTo>
                <a:cubicBezTo>
                  <a:pt x="0" y="2306"/>
                  <a:pt x="15" y="2297"/>
                  <a:pt x="20" y="2273"/>
                </a:cubicBezTo>
                <a:cubicBezTo>
                  <a:pt x="25" y="2249"/>
                  <a:pt x="25" y="2172"/>
                  <a:pt x="32" y="2113"/>
                </a:cubicBezTo>
                <a:cubicBezTo>
                  <a:pt x="39" y="2054"/>
                  <a:pt x="50" y="2006"/>
                  <a:pt x="64" y="1917"/>
                </a:cubicBezTo>
                <a:cubicBezTo>
                  <a:pt x="78" y="1828"/>
                  <a:pt x="99" y="1682"/>
                  <a:pt x="118" y="1579"/>
                </a:cubicBezTo>
                <a:cubicBezTo>
                  <a:pt x="137" y="1476"/>
                  <a:pt x="168" y="1315"/>
                  <a:pt x="176" y="1297"/>
                </a:cubicBezTo>
                <a:cubicBezTo>
                  <a:pt x="184" y="1279"/>
                  <a:pt x="168" y="1399"/>
                  <a:pt x="164" y="1473"/>
                </a:cubicBezTo>
                <a:cubicBezTo>
                  <a:pt x="160" y="1547"/>
                  <a:pt x="153" y="1643"/>
                  <a:pt x="154" y="1743"/>
                </a:cubicBezTo>
                <a:cubicBezTo>
                  <a:pt x="155" y="1843"/>
                  <a:pt x="162" y="1976"/>
                  <a:pt x="168" y="2071"/>
                </a:cubicBezTo>
                <a:cubicBezTo>
                  <a:pt x="174" y="2166"/>
                  <a:pt x="183" y="2276"/>
                  <a:pt x="188" y="2311"/>
                </a:cubicBezTo>
                <a:cubicBezTo>
                  <a:pt x="193" y="2346"/>
                  <a:pt x="198" y="2329"/>
                  <a:pt x="198" y="2281"/>
                </a:cubicBezTo>
                <a:cubicBezTo>
                  <a:pt x="198" y="2233"/>
                  <a:pt x="194" y="2105"/>
                  <a:pt x="190" y="2021"/>
                </a:cubicBezTo>
                <a:cubicBezTo>
                  <a:pt x="186" y="1937"/>
                  <a:pt x="178" y="1856"/>
                  <a:pt x="176" y="1777"/>
                </a:cubicBezTo>
                <a:cubicBezTo>
                  <a:pt x="174" y="1698"/>
                  <a:pt x="175" y="1601"/>
                  <a:pt x="178" y="1547"/>
                </a:cubicBezTo>
                <a:cubicBezTo>
                  <a:pt x="181" y="1493"/>
                  <a:pt x="189" y="1460"/>
                  <a:pt x="192" y="1455"/>
                </a:cubicBezTo>
                <a:cubicBezTo>
                  <a:pt x="195" y="1450"/>
                  <a:pt x="184" y="1455"/>
                  <a:pt x="196" y="1517"/>
                </a:cubicBezTo>
                <a:cubicBezTo>
                  <a:pt x="208" y="1579"/>
                  <a:pt x="247" y="1747"/>
                  <a:pt x="264" y="1829"/>
                </a:cubicBezTo>
                <a:cubicBezTo>
                  <a:pt x="281" y="1911"/>
                  <a:pt x="285" y="1941"/>
                  <a:pt x="300" y="2007"/>
                </a:cubicBezTo>
                <a:cubicBezTo>
                  <a:pt x="315" y="2073"/>
                  <a:pt x="345" y="2199"/>
                  <a:pt x="354" y="2225"/>
                </a:cubicBezTo>
                <a:cubicBezTo>
                  <a:pt x="363" y="2251"/>
                  <a:pt x="359" y="2200"/>
                  <a:pt x="354" y="2165"/>
                </a:cubicBezTo>
                <a:cubicBezTo>
                  <a:pt x="349" y="2130"/>
                  <a:pt x="343" y="2106"/>
                  <a:pt x="324" y="2015"/>
                </a:cubicBezTo>
                <a:cubicBezTo>
                  <a:pt x="305" y="1924"/>
                  <a:pt x="256" y="1714"/>
                  <a:pt x="240" y="1619"/>
                </a:cubicBezTo>
                <a:cubicBezTo>
                  <a:pt x="224" y="1524"/>
                  <a:pt x="207" y="1420"/>
                  <a:pt x="226" y="1447"/>
                </a:cubicBezTo>
                <a:cubicBezTo>
                  <a:pt x="245" y="1474"/>
                  <a:pt x="324" y="1694"/>
                  <a:pt x="356" y="1781"/>
                </a:cubicBezTo>
                <a:cubicBezTo>
                  <a:pt x="388" y="1868"/>
                  <a:pt x="401" y="1924"/>
                  <a:pt x="416" y="1969"/>
                </a:cubicBezTo>
                <a:cubicBezTo>
                  <a:pt x="431" y="2014"/>
                  <a:pt x="440" y="2036"/>
                  <a:pt x="448" y="2049"/>
                </a:cubicBezTo>
                <a:cubicBezTo>
                  <a:pt x="456" y="2062"/>
                  <a:pt x="467" y="2066"/>
                  <a:pt x="462" y="2045"/>
                </a:cubicBezTo>
                <a:cubicBezTo>
                  <a:pt x="457" y="2024"/>
                  <a:pt x="432" y="1972"/>
                  <a:pt x="416" y="1921"/>
                </a:cubicBezTo>
                <a:cubicBezTo>
                  <a:pt x="400" y="1870"/>
                  <a:pt x="388" y="1811"/>
                  <a:pt x="364" y="1739"/>
                </a:cubicBezTo>
                <a:cubicBezTo>
                  <a:pt x="340" y="1667"/>
                  <a:pt x="292" y="1543"/>
                  <a:pt x="272" y="1489"/>
                </a:cubicBezTo>
                <a:cubicBezTo>
                  <a:pt x="252" y="1435"/>
                  <a:pt x="247" y="1459"/>
                  <a:pt x="242" y="1417"/>
                </a:cubicBezTo>
                <a:cubicBezTo>
                  <a:pt x="237" y="1375"/>
                  <a:pt x="236" y="1303"/>
                  <a:pt x="240" y="1237"/>
                </a:cubicBezTo>
                <a:cubicBezTo>
                  <a:pt x="244" y="1171"/>
                  <a:pt x="251" y="1101"/>
                  <a:pt x="264" y="1023"/>
                </a:cubicBezTo>
                <a:cubicBezTo>
                  <a:pt x="277" y="945"/>
                  <a:pt x="309" y="868"/>
                  <a:pt x="320" y="769"/>
                </a:cubicBezTo>
                <a:cubicBezTo>
                  <a:pt x="331" y="670"/>
                  <a:pt x="330" y="527"/>
                  <a:pt x="330" y="431"/>
                </a:cubicBezTo>
                <a:cubicBezTo>
                  <a:pt x="330" y="335"/>
                  <a:pt x="325" y="257"/>
                  <a:pt x="320" y="193"/>
                </a:cubicBezTo>
                <a:cubicBezTo>
                  <a:pt x="315" y="129"/>
                  <a:pt x="308" y="79"/>
                  <a:pt x="300" y="47"/>
                </a:cubicBezTo>
                <a:cubicBezTo>
                  <a:pt x="292" y="15"/>
                  <a:pt x="278" y="11"/>
                  <a:pt x="272" y="1"/>
                </a:cubicBezTo>
                <a:close/>
              </a:path>
            </a:pathLst>
          </a:custGeom>
          <a:solidFill>
            <a:srgbClr val="FF00FF">
              <a:alpha val="50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5856" name="Line 16">
            <a:extLst>
              <a:ext uri="{FF2B5EF4-FFF2-40B4-BE49-F238E27FC236}">
                <a16:creationId xmlns:a16="http://schemas.microsoft.com/office/drawing/2014/main" id="{AE674EB4-AEDE-4670-8295-69640225C2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70400" y="5740400"/>
            <a:ext cx="857250" cy="685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35857" name="Picture 17">
            <a:extLst>
              <a:ext uri="{FF2B5EF4-FFF2-40B4-BE49-F238E27FC236}">
                <a16:creationId xmlns:a16="http://schemas.microsoft.com/office/drawing/2014/main" id="{78B2E547-6BDA-49C9-8746-52F9FBDC4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70">
            <a:off x="7531100" y="1882775"/>
            <a:ext cx="808038" cy="464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19ED752-5F5C-496F-9F78-9128287414B1}"/>
              </a:ext>
            </a:extLst>
          </p:cNvPr>
          <p:cNvSpPr/>
          <p:nvPr/>
        </p:nvSpPr>
        <p:spPr>
          <a:xfrm>
            <a:off x="1221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3F2527A6-9399-42A4-9AB6-93D6A6428003}"/>
              </a:ext>
            </a:extLst>
          </p:cNvPr>
          <p:cNvSpPr/>
          <p:nvPr/>
        </p:nvSpPr>
        <p:spPr>
          <a:xfrm>
            <a:off x="30939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DDCB3AD6-DD6B-4E52-8428-98A2968F253C}"/>
              </a:ext>
            </a:extLst>
          </p:cNvPr>
          <p:cNvSpPr/>
          <p:nvPr/>
        </p:nvSpPr>
        <p:spPr>
          <a:xfrm>
            <a:off x="6065579" y="1007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252B1626-5A12-4DBF-AB69-417CBF49340C}"/>
              </a:ext>
            </a:extLst>
          </p:cNvPr>
          <p:cNvSpPr/>
          <p:nvPr/>
        </p:nvSpPr>
        <p:spPr>
          <a:xfrm>
            <a:off x="1221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64A7E243-EA42-4F21-BF57-2D8C9AFB18E2}"/>
              </a:ext>
            </a:extLst>
          </p:cNvPr>
          <p:cNvSpPr/>
          <p:nvPr/>
        </p:nvSpPr>
        <p:spPr>
          <a:xfrm>
            <a:off x="30939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8DD756F4-8E93-48B5-8D11-BADD6107B5E3}"/>
              </a:ext>
            </a:extLst>
          </p:cNvPr>
          <p:cNvSpPr/>
          <p:nvPr/>
        </p:nvSpPr>
        <p:spPr>
          <a:xfrm>
            <a:off x="60657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35880" name="Group 40">
            <a:extLst>
              <a:ext uri="{FF2B5EF4-FFF2-40B4-BE49-F238E27FC236}">
                <a16:creationId xmlns:a16="http://schemas.microsoft.com/office/drawing/2014/main" id="{E184245B-C12E-46DA-81DA-B03BE873D315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876300"/>
            <a:ext cx="2819400" cy="317500"/>
            <a:chOff x="720" y="864"/>
            <a:chExt cx="912" cy="200"/>
          </a:xfrm>
        </p:grpSpPr>
        <p:sp>
          <p:nvSpPr>
            <p:cNvPr id="35881" name="AutoShape 4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FFC4951-1246-4CFC-8F6B-7D65718D2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35882" name="Text Box 42">
              <a:extLst>
                <a:ext uri="{FF2B5EF4-FFF2-40B4-BE49-F238E27FC236}">
                  <a16:creationId xmlns:a16="http://schemas.microsoft.com/office/drawing/2014/main" id="{389C0056-BE33-4FBE-AA86-F36C582310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GẤP CÁC NGÓN SÂU</a:t>
              </a:r>
            </a:p>
          </p:txBody>
        </p:sp>
      </p:grpSp>
      <p:pic>
        <p:nvPicPr>
          <p:cNvPr id="35883" name="Picture 43">
            <a:extLst>
              <a:ext uri="{FF2B5EF4-FFF2-40B4-BE49-F238E27FC236}">
                <a16:creationId xmlns:a16="http://schemas.microsoft.com/office/drawing/2014/main" id="{A1F0CAB4-8EEC-4168-98A5-4EBD8C5956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42888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5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5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6" grpId="0" animBg="1"/>
      <p:bldP spid="35848" grpId="0"/>
      <p:bldP spid="358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0" name="Picture 54">
            <a:extLst>
              <a:ext uri="{FF2B5EF4-FFF2-40B4-BE49-F238E27FC236}">
                <a16:creationId xmlns:a16="http://schemas.microsoft.com/office/drawing/2014/main" id="{69B0F395-EDB1-40DA-B9ED-885ABAC33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066800"/>
            <a:ext cx="17399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11B1916-CFCD-455E-BA45-EAB39C4149AE}"/>
              </a:ext>
            </a:extLst>
          </p:cNvPr>
          <p:cNvSpPr/>
          <p:nvPr/>
        </p:nvSpPr>
        <p:spPr>
          <a:xfrm>
            <a:off x="1701287" y="341312"/>
            <a:ext cx="6334783" cy="45720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2400" b="1">
                <a:solidFill>
                  <a:srgbClr val="000000"/>
                </a:solidFill>
              </a:rPr>
              <a:t>HỆ THỐNG CƠ CHI TRÊN</a:t>
            </a:r>
          </a:p>
        </p:txBody>
      </p:sp>
      <p:sp>
        <p:nvSpPr>
          <p:cNvPr id="4134" name="Text Box 38">
            <a:extLst>
              <a:ext uri="{FF2B5EF4-FFF2-40B4-BE49-F238E27FC236}">
                <a16:creationId xmlns:a16="http://schemas.microsoft.com/office/drawing/2014/main" id="{FF709061-338F-470A-A1AA-8751F81FA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941513"/>
            <a:ext cx="3846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vi-VN" b="1">
                <a:solidFill>
                  <a:srgbClr val="CC0099"/>
                </a:solidFill>
              </a:rPr>
              <a:t>1- CƠ NỐI CHI TRÊN - CỘT SỐNG</a:t>
            </a:r>
          </a:p>
        </p:txBody>
      </p:sp>
      <p:sp>
        <p:nvSpPr>
          <p:cNvPr id="4135" name="Text Box 39">
            <a:extLst>
              <a:ext uri="{FF2B5EF4-FFF2-40B4-BE49-F238E27FC236}">
                <a16:creationId xmlns:a16="http://schemas.microsoft.com/office/drawing/2014/main" id="{CCC07F50-DCB3-4268-AB2E-A77C9D601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605088"/>
            <a:ext cx="41878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vi-VN" b="1">
                <a:solidFill>
                  <a:srgbClr val="33CC33"/>
                </a:solidFill>
              </a:rPr>
              <a:t>2- CƠ NỐI CHI TRÊN - THÀNH NGỰC</a:t>
            </a:r>
          </a:p>
        </p:txBody>
      </p:sp>
      <p:sp>
        <p:nvSpPr>
          <p:cNvPr id="4136" name="Text Box 40">
            <a:extLst>
              <a:ext uri="{FF2B5EF4-FFF2-40B4-BE49-F238E27FC236}">
                <a16:creationId xmlns:a16="http://schemas.microsoft.com/office/drawing/2014/main" id="{6C5FCE2E-81CF-4E01-BC98-90D76AF62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0538" y="3276600"/>
            <a:ext cx="19796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vi-VN" b="1">
                <a:solidFill>
                  <a:srgbClr val="FFFF00"/>
                </a:solidFill>
              </a:rPr>
              <a:t>3- CƠ VÙNG VAI</a:t>
            </a:r>
          </a:p>
        </p:txBody>
      </p:sp>
      <p:sp>
        <p:nvSpPr>
          <p:cNvPr id="4137" name="Text Box 41">
            <a:extLst>
              <a:ext uri="{FF2B5EF4-FFF2-40B4-BE49-F238E27FC236}">
                <a16:creationId xmlns:a16="http://schemas.microsoft.com/office/drawing/2014/main" id="{DD31207A-57DC-4544-8653-6DFD42F71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0538" y="3976688"/>
            <a:ext cx="27797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vi-VN" b="1">
                <a:solidFill>
                  <a:srgbClr val="FF6699"/>
                </a:solidFill>
              </a:rPr>
              <a:t>4- CƠ VÙNG CÁNH TAY</a:t>
            </a:r>
          </a:p>
        </p:txBody>
      </p:sp>
      <p:sp>
        <p:nvSpPr>
          <p:cNvPr id="4138" name="Text Box 42">
            <a:extLst>
              <a:ext uri="{FF2B5EF4-FFF2-40B4-BE49-F238E27FC236}">
                <a16:creationId xmlns:a16="http://schemas.microsoft.com/office/drawing/2014/main" id="{7051D5B2-452D-49A4-A644-D5F8FB65A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1013" y="4662488"/>
            <a:ext cx="27924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vi-VN" b="1">
                <a:solidFill>
                  <a:srgbClr val="00FFFF"/>
                </a:solidFill>
              </a:rPr>
              <a:t>5- CƠ VÙNG CẲNG TAY</a:t>
            </a:r>
          </a:p>
        </p:txBody>
      </p:sp>
      <p:sp>
        <p:nvSpPr>
          <p:cNvPr id="4139" name="Text Box 43">
            <a:extLst>
              <a:ext uri="{FF2B5EF4-FFF2-40B4-BE49-F238E27FC236}">
                <a16:creationId xmlns:a16="http://schemas.microsoft.com/office/drawing/2014/main" id="{DD9E94AB-78FE-4FFB-986D-60ABD9FF7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375" y="5348288"/>
            <a:ext cx="2190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vi-VN" b="1">
                <a:solidFill>
                  <a:schemeClr val="bg1"/>
                </a:solidFill>
              </a:rPr>
              <a:t>6- VÙNG BÀN TAY</a:t>
            </a:r>
          </a:p>
        </p:txBody>
      </p:sp>
      <p:pic>
        <p:nvPicPr>
          <p:cNvPr id="4140" name="Picture 44">
            <a:extLst>
              <a:ext uri="{FF2B5EF4-FFF2-40B4-BE49-F238E27FC236}">
                <a16:creationId xmlns:a16="http://schemas.microsoft.com/office/drawing/2014/main" id="{8704DEEA-15B1-44A9-93C5-56EC4BF7B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3" y="939800"/>
            <a:ext cx="1570037" cy="53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42" name="Freeform 46">
            <a:extLst>
              <a:ext uri="{FF2B5EF4-FFF2-40B4-BE49-F238E27FC236}">
                <a16:creationId xmlns:a16="http://schemas.microsoft.com/office/drawing/2014/main" id="{AD191C1C-BA14-4561-B05B-57B93550932C}"/>
              </a:ext>
            </a:extLst>
          </p:cNvPr>
          <p:cNvSpPr>
            <a:spLocks/>
          </p:cNvSpPr>
          <p:nvPr/>
        </p:nvSpPr>
        <p:spPr bwMode="auto">
          <a:xfrm>
            <a:off x="7529513" y="1420813"/>
            <a:ext cx="995362" cy="1931987"/>
          </a:xfrm>
          <a:custGeom>
            <a:avLst/>
            <a:gdLst>
              <a:gd name="T0" fmla="*/ 145 w 627"/>
              <a:gd name="T1" fmla="*/ 57 h 1217"/>
              <a:gd name="T2" fmla="*/ 166 w 627"/>
              <a:gd name="T3" fmla="*/ 138 h 1217"/>
              <a:gd name="T4" fmla="*/ 145 w 627"/>
              <a:gd name="T5" fmla="*/ 219 h 1217"/>
              <a:gd name="T6" fmla="*/ 1 w 627"/>
              <a:gd name="T7" fmla="*/ 297 h 1217"/>
              <a:gd name="T8" fmla="*/ 145 w 627"/>
              <a:gd name="T9" fmla="*/ 393 h 1217"/>
              <a:gd name="T10" fmla="*/ 169 w 627"/>
              <a:gd name="T11" fmla="*/ 537 h 1217"/>
              <a:gd name="T12" fmla="*/ 145 w 627"/>
              <a:gd name="T13" fmla="*/ 627 h 1217"/>
              <a:gd name="T14" fmla="*/ 49 w 627"/>
              <a:gd name="T15" fmla="*/ 633 h 1217"/>
              <a:gd name="T16" fmla="*/ 1 w 627"/>
              <a:gd name="T17" fmla="*/ 585 h 1217"/>
              <a:gd name="T18" fmla="*/ 40 w 627"/>
              <a:gd name="T19" fmla="*/ 828 h 1217"/>
              <a:gd name="T20" fmla="*/ 145 w 627"/>
              <a:gd name="T21" fmla="*/ 1080 h 1217"/>
              <a:gd name="T22" fmla="*/ 193 w 627"/>
              <a:gd name="T23" fmla="*/ 1065 h 1217"/>
              <a:gd name="T24" fmla="*/ 337 w 627"/>
              <a:gd name="T25" fmla="*/ 1209 h 1217"/>
              <a:gd name="T26" fmla="*/ 529 w 627"/>
              <a:gd name="T27" fmla="*/ 1017 h 1217"/>
              <a:gd name="T28" fmla="*/ 625 w 627"/>
              <a:gd name="T29" fmla="*/ 585 h 1217"/>
              <a:gd name="T30" fmla="*/ 541 w 627"/>
              <a:gd name="T31" fmla="*/ 600 h 1217"/>
              <a:gd name="T32" fmla="*/ 472 w 627"/>
              <a:gd name="T33" fmla="*/ 585 h 1217"/>
              <a:gd name="T34" fmla="*/ 436 w 627"/>
              <a:gd name="T35" fmla="*/ 522 h 1217"/>
              <a:gd name="T36" fmla="*/ 481 w 627"/>
              <a:gd name="T37" fmla="*/ 345 h 1217"/>
              <a:gd name="T38" fmla="*/ 484 w 627"/>
              <a:gd name="T39" fmla="*/ 249 h 1217"/>
              <a:gd name="T40" fmla="*/ 355 w 627"/>
              <a:gd name="T41" fmla="*/ 186 h 1217"/>
              <a:gd name="T42" fmla="*/ 334 w 627"/>
              <a:gd name="T43" fmla="*/ 147 h 1217"/>
              <a:gd name="T44" fmla="*/ 325 w 627"/>
              <a:gd name="T45" fmla="*/ 63 h 1217"/>
              <a:gd name="T46" fmla="*/ 289 w 627"/>
              <a:gd name="T47" fmla="*/ 9 h 1217"/>
              <a:gd name="T48" fmla="*/ 193 w 627"/>
              <a:gd name="T49" fmla="*/ 9 h 1217"/>
              <a:gd name="T50" fmla="*/ 145 w 627"/>
              <a:gd name="T51" fmla="*/ 57 h 1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7" h="1217">
                <a:moveTo>
                  <a:pt x="145" y="57"/>
                </a:moveTo>
                <a:cubicBezTo>
                  <a:pt x="141" y="79"/>
                  <a:pt x="166" y="111"/>
                  <a:pt x="166" y="138"/>
                </a:cubicBezTo>
                <a:cubicBezTo>
                  <a:pt x="166" y="165"/>
                  <a:pt x="172" y="193"/>
                  <a:pt x="145" y="219"/>
                </a:cubicBezTo>
                <a:cubicBezTo>
                  <a:pt x="118" y="245"/>
                  <a:pt x="1" y="268"/>
                  <a:pt x="1" y="297"/>
                </a:cubicBezTo>
                <a:cubicBezTo>
                  <a:pt x="1" y="326"/>
                  <a:pt x="117" y="353"/>
                  <a:pt x="145" y="393"/>
                </a:cubicBezTo>
                <a:cubicBezTo>
                  <a:pt x="173" y="433"/>
                  <a:pt x="169" y="498"/>
                  <a:pt x="169" y="537"/>
                </a:cubicBezTo>
                <a:cubicBezTo>
                  <a:pt x="169" y="576"/>
                  <a:pt x="165" y="611"/>
                  <a:pt x="145" y="627"/>
                </a:cubicBezTo>
                <a:cubicBezTo>
                  <a:pt x="125" y="643"/>
                  <a:pt x="73" y="640"/>
                  <a:pt x="49" y="633"/>
                </a:cubicBezTo>
                <a:cubicBezTo>
                  <a:pt x="25" y="626"/>
                  <a:pt x="2" y="553"/>
                  <a:pt x="1" y="585"/>
                </a:cubicBezTo>
                <a:cubicBezTo>
                  <a:pt x="0" y="617"/>
                  <a:pt x="16" y="746"/>
                  <a:pt x="40" y="828"/>
                </a:cubicBezTo>
                <a:cubicBezTo>
                  <a:pt x="64" y="910"/>
                  <a:pt x="120" y="1041"/>
                  <a:pt x="145" y="1080"/>
                </a:cubicBezTo>
                <a:cubicBezTo>
                  <a:pt x="170" y="1119"/>
                  <a:pt x="161" y="1044"/>
                  <a:pt x="193" y="1065"/>
                </a:cubicBezTo>
                <a:cubicBezTo>
                  <a:pt x="225" y="1086"/>
                  <a:pt x="281" y="1217"/>
                  <a:pt x="337" y="1209"/>
                </a:cubicBezTo>
                <a:cubicBezTo>
                  <a:pt x="393" y="1201"/>
                  <a:pt x="481" y="1121"/>
                  <a:pt x="529" y="1017"/>
                </a:cubicBezTo>
                <a:cubicBezTo>
                  <a:pt x="577" y="913"/>
                  <a:pt x="623" y="654"/>
                  <a:pt x="625" y="585"/>
                </a:cubicBezTo>
                <a:cubicBezTo>
                  <a:pt x="627" y="516"/>
                  <a:pt x="566" y="600"/>
                  <a:pt x="541" y="600"/>
                </a:cubicBezTo>
                <a:cubicBezTo>
                  <a:pt x="516" y="600"/>
                  <a:pt x="489" y="598"/>
                  <a:pt x="472" y="585"/>
                </a:cubicBezTo>
                <a:cubicBezTo>
                  <a:pt x="455" y="572"/>
                  <a:pt x="435" y="562"/>
                  <a:pt x="436" y="522"/>
                </a:cubicBezTo>
                <a:cubicBezTo>
                  <a:pt x="437" y="482"/>
                  <a:pt x="473" y="390"/>
                  <a:pt x="481" y="345"/>
                </a:cubicBezTo>
                <a:cubicBezTo>
                  <a:pt x="489" y="300"/>
                  <a:pt x="505" y="275"/>
                  <a:pt x="484" y="249"/>
                </a:cubicBezTo>
                <a:cubicBezTo>
                  <a:pt x="463" y="223"/>
                  <a:pt x="380" y="203"/>
                  <a:pt x="355" y="186"/>
                </a:cubicBezTo>
                <a:cubicBezTo>
                  <a:pt x="330" y="169"/>
                  <a:pt x="339" y="167"/>
                  <a:pt x="334" y="147"/>
                </a:cubicBezTo>
                <a:cubicBezTo>
                  <a:pt x="329" y="127"/>
                  <a:pt x="332" y="86"/>
                  <a:pt x="325" y="63"/>
                </a:cubicBezTo>
                <a:cubicBezTo>
                  <a:pt x="318" y="40"/>
                  <a:pt x="311" y="18"/>
                  <a:pt x="289" y="9"/>
                </a:cubicBezTo>
                <a:cubicBezTo>
                  <a:pt x="267" y="0"/>
                  <a:pt x="217" y="1"/>
                  <a:pt x="193" y="9"/>
                </a:cubicBezTo>
                <a:cubicBezTo>
                  <a:pt x="169" y="17"/>
                  <a:pt x="145" y="33"/>
                  <a:pt x="145" y="57"/>
                </a:cubicBezTo>
                <a:close/>
              </a:path>
            </a:pathLst>
          </a:custGeom>
          <a:solidFill>
            <a:srgbClr val="FF00FF">
              <a:alpha val="49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143" name="Freeform 47">
            <a:extLst>
              <a:ext uri="{FF2B5EF4-FFF2-40B4-BE49-F238E27FC236}">
                <a16:creationId xmlns:a16="http://schemas.microsoft.com/office/drawing/2014/main" id="{0E5D79AE-60BA-4325-B993-DCF38C2A2006}"/>
              </a:ext>
            </a:extLst>
          </p:cNvPr>
          <p:cNvSpPr>
            <a:spLocks/>
          </p:cNvSpPr>
          <p:nvPr/>
        </p:nvSpPr>
        <p:spPr bwMode="auto">
          <a:xfrm>
            <a:off x="974725" y="1944688"/>
            <a:ext cx="508000" cy="841375"/>
          </a:xfrm>
          <a:custGeom>
            <a:avLst/>
            <a:gdLst>
              <a:gd name="T0" fmla="*/ 106 w 320"/>
              <a:gd name="T1" fmla="*/ 39 h 530"/>
              <a:gd name="T2" fmla="*/ 196 w 320"/>
              <a:gd name="T3" fmla="*/ 102 h 530"/>
              <a:gd name="T4" fmla="*/ 274 w 320"/>
              <a:gd name="T5" fmla="*/ 108 h 530"/>
              <a:gd name="T6" fmla="*/ 298 w 320"/>
              <a:gd name="T7" fmla="*/ 231 h 530"/>
              <a:gd name="T8" fmla="*/ 298 w 320"/>
              <a:gd name="T9" fmla="*/ 375 h 530"/>
              <a:gd name="T10" fmla="*/ 163 w 320"/>
              <a:gd name="T11" fmla="*/ 432 h 530"/>
              <a:gd name="T12" fmla="*/ 106 w 320"/>
              <a:gd name="T13" fmla="*/ 390 h 530"/>
              <a:gd name="T14" fmla="*/ 10 w 320"/>
              <a:gd name="T15" fmla="*/ 519 h 530"/>
              <a:gd name="T16" fmla="*/ 43 w 320"/>
              <a:gd name="T17" fmla="*/ 324 h 530"/>
              <a:gd name="T18" fmla="*/ 58 w 320"/>
              <a:gd name="T19" fmla="*/ 183 h 530"/>
              <a:gd name="T20" fmla="*/ 55 w 320"/>
              <a:gd name="T21" fmla="*/ 24 h 530"/>
              <a:gd name="T22" fmla="*/ 106 w 320"/>
              <a:gd name="T23" fmla="*/ 39 h 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0" h="530">
                <a:moveTo>
                  <a:pt x="106" y="39"/>
                </a:moveTo>
                <a:cubicBezTo>
                  <a:pt x="129" y="52"/>
                  <a:pt x="168" y="91"/>
                  <a:pt x="196" y="102"/>
                </a:cubicBezTo>
                <a:cubicBezTo>
                  <a:pt x="224" y="113"/>
                  <a:pt x="257" y="87"/>
                  <a:pt x="274" y="108"/>
                </a:cubicBezTo>
                <a:cubicBezTo>
                  <a:pt x="291" y="129"/>
                  <a:pt x="294" y="187"/>
                  <a:pt x="298" y="231"/>
                </a:cubicBezTo>
                <a:cubicBezTo>
                  <a:pt x="302" y="275"/>
                  <a:pt x="320" y="342"/>
                  <a:pt x="298" y="375"/>
                </a:cubicBezTo>
                <a:cubicBezTo>
                  <a:pt x="276" y="408"/>
                  <a:pt x="195" y="429"/>
                  <a:pt x="163" y="432"/>
                </a:cubicBezTo>
                <a:cubicBezTo>
                  <a:pt x="131" y="435"/>
                  <a:pt x="131" y="376"/>
                  <a:pt x="106" y="390"/>
                </a:cubicBezTo>
                <a:cubicBezTo>
                  <a:pt x="81" y="404"/>
                  <a:pt x="20" y="530"/>
                  <a:pt x="10" y="519"/>
                </a:cubicBezTo>
                <a:cubicBezTo>
                  <a:pt x="0" y="508"/>
                  <a:pt x="35" y="380"/>
                  <a:pt x="43" y="324"/>
                </a:cubicBezTo>
                <a:cubicBezTo>
                  <a:pt x="51" y="268"/>
                  <a:pt x="56" y="233"/>
                  <a:pt x="58" y="183"/>
                </a:cubicBezTo>
                <a:cubicBezTo>
                  <a:pt x="60" y="133"/>
                  <a:pt x="47" y="48"/>
                  <a:pt x="55" y="24"/>
                </a:cubicBezTo>
                <a:cubicBezTo>
                  <a:pt x="63" y="0"/>
                  <a:pt x="83" y="33"/>
                  <a:pt x="106" y="39"/>
                </a:cubicBezTo>
                <a:close/>
              </a:path>
            </a:pathLst>
          </a:custGeom>
          <a:solidFill>
            <a:srgbClr val="00FF00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144" name="Freeform 48">
            <a:extLst>
              <a:ext uri="{FF2B5EF4-FFF2-40B4-BE49-F238E27FC236}">
                <a16:creationId xmlns:a16="http://schemas.microsoft.com/office/drawing/2014/main" id="{07A7EDA2-E001-4664-93F6-3F4D5B2566F9}"/>
              </a:ext>
            </a:extLst>
          </p:cNvPr>
          <p:cNvSpPr>
            <a:spLocks/>
          </p:cNvSpPr>
          <p:nvPr/>
        </p:nvSpPr>
        <p:spPr bwMode="auto">
          <a:xfrm>
            <a:off x="7307263" y="1925638"/>
            <a:ext cx="479425" cy="544512"/>
          </a:xfrm>
          <a:custGeom>
            <a:avLst/>
            <a:gdLst>
              <a:gd name="T0" fmla="*/ 12 w 302"/>
              <a:gd name="T1" fmla="*/ 270 h 343"/>
              <a:gd name="T2" fmla="*/ 21 w 302"/>
              <a:gd name="T3" fmla="*/ 126 h 343"/>
              <a:gd name="T4" fmla="*/ 75 w 302"/>
              <a:gd name="T5" fmla="*/ 27 h 343"/>
              <a:gd name="T6" fmla="*/ 117 w 302"/>
              <a:gd name="T7" fmla="*/ 0 h 343"/>
              <a:gd name="T8" fmla="*/ 189 w 302"/>
              <a:gd name="T9" fmla="*/ 27 h 343"/>
              <a:gd name="T10" fmla="*/ 267 w 302"/>
              <a:gd name="T11" fmla="*/ 78 h 343"/>
              <a:gd name="T12" fmla="*/ 291 w 302"/>
              <a:gd name="T13" fmla="*/ 132 h 343"/>
              <a:gd name="T14" fmla="*/ 285 w 302"/>
              <a:gd name="T15" fmla="*/ 315 h 343"/>
              <a:gd name="T16" fmla="*/ 189 w 302"/>
              <a:gd name="T17" fmla="*/ 300 h 343"/>
              <a:gd name="T18" fmla="*/ 171 w 302"/>
              <a:gd name="T19" fmla="*/ 273 h 343"/>
              <a:gd name="T20" fmla="*/ 129 w 302"/>
              <a:gd name="T21" fmla="*/ 180 h 343"/>
              <a:gd name="T22" fmla="*/ 93 w 302"/>
              <a:gd name="T23" fmla="*/ 171 h 343"/>
              <a:gd name="T24" fmla="*/ 12 w 302"/>
              <a:gd name="T25" fmla="*/ 270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2" h="343">
                <a:moveTo>
                  <a:pt x="12" y="270"/>
                </a:moveTo>
                <a:cubicBezTo>
                  <a:pt x="0" y="262"/>
                  <a:pt x="11" y="166"/>
                  <a:pt x="21" y="126"/>
                </a:cubicBezTo>
                <a:cubicBezTo>
                  <a:pt x="31" y="86"/>
                  <a:pt x="59" y="48"/>
                  <a:pt x="75" y="27"/>
                </a:cubicBezTo>
                <a:cubicBezTo>
                  <a:pt x="91" y="6"/>
                  <a:pt x="98" y="0"/>
                  <a:pt x="117" y="0"/>
                </a:cubicBezTo>
                <a:cubicBezTo>
                  <a:pt x="136" y="0"/>
                  <a:pt x="164" y="14"/>
                  <a:pt x="189" y="27"/>
                </a:cubicBezTo>
                <a:cubicBezTo>
                  <a:pt x="214" y="40"/>
                  <a:pt x="250" y="61"/>
                  <a:pt x="267" y="78"/>
                </a:cubicBezTo>
                <a:cubicBezTo>
                  <a:pt x="284" y="95"/>
                  <a:pt x="288" y="93"/>
                  <a:pt x="291" y="132"/>
                </a:cubicBezTo>
                <a:cubicBezTo>
                  <a:pt x="294" y="171"/>
                  <a:pt x="302" y="287"/>
                  <a:pt x="285" y="315"/>
                </a:cubicBezTo>
                <a:cubicBezTo>
                  <a:pt x="268" y="343"/>
                  <a:pt x="208" y="307"/>
                  <a:pt x="189" y="300"/>
                </a:cubicBezTo>
                <a:cubicBezTo>
                  <a:pt x="170" y="293"/>
                  <a:pt x="181" y="293"/>
                  <a:pt x="171" y="273"/>
                </a:cubicBezTo>
                <a:cubicBezTo>
                  <a:pt x="161" y="253"/>
                  <a:pt x="142" y="197"/>
                  <a:pt x="129" y="180"/>
                </a:cubicBezTo>
                <a:cubicBezTo>
                  <a:pt x="116" y="163"/>
                  <a:pt x="113" y="156"/>
                  <a:pt x="93" y="171"/>
                </a:cubicBezTo>
                <a:cubicBezTo>
                  <a:pt x="73" y="186"/>
                  <a:pt x="24" y="278"/>
                  <a:pt x="12" y="270"/>
                </a:cubicBezTo>
                <a:close/>
              </a:path>
            </a:pathLst>
          </a:custGeom>
          <a:solidFill>
            <a:srgbClr val="FFFF00">
              <a:alpha val="53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145" name="Freeform 49">
            <a:extLst>
              <a:ext uri="{FF2B5EF4-FFF2-40B4-BE49-F238E27FC236}">
                <a16:creationId xmlns:a16="http://schemas.microsoft.com/office/drawing/2014/main" id="{E8555C95-61A5-4B9B-A5DF-3F5286EEA5A5}"/>
              </a:ext>
            </a:extLst>
          </p:cNvPr>
          <p:cNvSpPr>
            <a:spLocks/>
          </p:cNvSpPr>
          <p:nvPr/>
        </p:nvSpPr>
        <p:spPr bwMode="auto">
          <a:xfrm>
            <a:off x="725488" y="1574800"/>
            <a:ext cx="366712" cy="692150"/>
          </a:xfrm>
          <a:custGeom>
            <a:avLst/>
            <a:gdLst>
              <a:gd name="T0" fmla="*/ 215 w 231"/>
              <a:gd name="T1" fmla="*/ 416 h 436"/>
              <a:gd name="T2" fmla="*/ 215 w 231"/>
              <a:gd name="T3" fmla="*/ 305 h 436"/>
              <a:gd name="T4" fmla="*/ 215 w 231"/>
              <a:gd name="T5" fmla="*/ 224 h 436"/>
              <a:gd name="T6" fmla="*/ 167 w 231"/>
              <a:gd name="T7" fmla="*/ 32 h 436"/>
              <a:gd name="T8" fmla="*/ 71 w 231"/>
              <a:gd name="T9" fmla="*/ 32 h 436"/>
              <a:gd name="T10" fmla="*/ 8 w 231"/>
              <a:gd name="T11" fmla="*/ 26 h 436"/>
              <a:gd name="T12" fmla="*/ 23 w 231"/>
              <a:gd name="T13" fmla="*/ 80 h 436"/>
              <a:gd name="T14" fmla="*/ 23 w 231"/>
              <a:gd name="T15" fmla="*/ 176 h 436"/>
              <a:gd name="T16" fmla="*/ 119 w 231"/>
              <a:gd name="T17" fmla="*/ 416 h 436"/>
              <a:gd name="T18" fmla="*/ 143 w 231"/>
              <a:gd name="T19" fmla="*/ 296 h 436"/>
              <a:gd name="T20" fmla="*/ 215 w 231"/>
              <a:gd name="T21" fmla="*/ 416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" h="436">
                <a:moveTo>
                  <a:pt x="215" y="416"/>
                </a:moveTo>
                <a:cubicBezTo>
                  <a:pt x="231" y="414"/>
                  <a:pt x="215" y="337"/>
                  <a:pt x="215" y="305"/>
                </a:cubicBezTo>
                <a:cubicBezTo>
                  <a:pt x="215" y="273"/>
                  <a:pt x="223" y="269"/>
                  <a:pt x="215" y="224"/>
                </a:cubicBezTo>
                <a:cubicBezTo>
                  <a:pt x="207" y="179"/>
                  <a:pt x="191" y="64"/>
                  <a:pt x="167" y="32"/>
                </a:cubicBezTo>
                <a:cubicBezTo>
                  <a:pt x="143" y="0"/>
                  <a:pt x="97" y="33"/>
                  <a:pt x="71" y="32"/>
                </a:cubicBezTo>
                <a:cubicBezTo>
                  <a:pt x="45" y="31"/>
                  <a:pt x="16" y="18"/>
                  <a:pt x="8" y="26"/>
                </a:cubicBezTo>
                <a:cubicBezTo>
                  <a:pt x="0" y="34"/>
                  <a:pt x="21" y="55"/>
                  <a:pt x="23" y="80"/>
                </a:cubicBezTo>
                <a:cubicBezTo>
                  <a:pt x="25" y="105"/>
                  <a:pt x="7" y="120"/>
                  <a:pt x="23" y="176"/>
                </a:cubicBezTo>
                <a:cubicBezTo>
                  <a:pt x="39" y="232"/>
                  <a:pt x="99" y="396"/>
                  <a:pt x="119" y="416"/>
                </a:cubicBezTo>
                <a:cubicBezTo>
                  <a:pt x="139" y="436"/>
                  <a:pt x="127" y="296"/>
                  <a:pt x="143" y="296"/>
                </a:cubicBezTo>
                <a:cubicBezTo>
                  <a:pt x="159" y="296"/>
                  <a:pt x="200" y="391"/>
                  <a:pt x="215" y="416"/>
                </a:cubicBezTo>
                <a:close/>
              </a:path>
            </a:pathLst>
          </a:custGeom>
          <a:solidFill>
            <a:srgbClr val="FF0000">
              <a:alpha val="28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146" name="Freeform 50">
            <a:extLst>
              <a:ext uri="{FF2B5EF4-FFF2-40B4-BE49-F238E27FC236}">
                <a16:creationId xmlns:a16="http://schemas.microsoft.com/office/drawing/2014/main" id="{FB175CCC-E72A-480B-BF98-337A6F87B931}"/>
              </a:ext>
            </a:extLst>
          </p:cNvPr>
          <p:cNvSpPr>
            <a:spLocks/>
          </p:cNvSpPr>
          <p:nvPr/>
        </p:nvSpPr>
        <p:spPr bwMode="auto">
          <a:xfrm>
            <a:off x="7302500" y="2170113"/>
            <a:ext cx="265113" cy="669925"/>
          </a:xfrm>
          <a:custGeom>
            <a:avLst/>
            <a:gdLst>
              <a:gd name="T0" fmla="*/ 144 w 167"/>
              <a:gd name="T1" fmla="*/ 17 h 422"/>
              <a:gd name="T2" fmla="*/ 66 w 167"/>
              <a:gd name="T3" fmla="*/ 62 h 422"/>
              <a:gd name="T4" fmla="*/ 27 w 167"/>
              <a:gd name="T5" fmla="*/ 113 h 422"/>
              <a:gd name="T6" fmla="*/ 0 w 167"/>
              <a:gd name="T7" fmla="*/ 305 h 422"/>
              <a:gd name="T8" fmla="*/ 24 w 167"/>
              <a:gd name="T9" fmla="*/ 395 h 422"/>
              <a:gd name="T10" fmla="*/ 69 w 167"/>
              <a:gd name="T11" fmla="*/ 416 h 422"/>
              <a:gd name="T12" fmla="*/ 129 w 167"/>
              <a:gd name="T13" fmla="*/ 359 h 422"/>
              <a:gd name="T14" fmla="*/ 144 w 167"/>
              <a:gd name="T15" fmla="*/ 161 h 422"/>
              <a:gd name="T16" fmla="*/ 144 w 167"/>
              <a:gd name="T17" fmla="*/ 17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7" h="422">
                <a:moveTo>
                  <a:pt x="144" y="17"/>
                </a:moveTo>
                <a:cubicBezTo>
                  <a:pt x="131" y="0"/>
                  <a:pt x="85" y="46"/>
                  <a:pt x="66" y="62"/>
                </a:cubicBezTo>
                <a:cubicBezTo>
                  <a:pt x="47" y="78"/>
                  <a:pt x="38" y="73"/>
                  <a:pt x="27" y="113"/>
                </a:cubicBezTo>
                <a:cubicBezTo>
                  <a:pt x="16" y="153"/>
                  <a:pt x="0" y="258"/>
                  <a:pt x="0" y="305"/>
                </a:cubicBezTo>
                <a:cubicBezTo>
                  <a:pt x="0" y="352"/>
                  <a:pt x="13" y="377"/>
                  <a:pt x="24" y="395"/>
                </a:cubicBezTo>
                <a:cubicBezTo>
                  <a:pt x="35" y="413"/>
                  <a:pt x="52" y="422"/>
                  <a:pt x="69" y="416"/>
                </a:cubicBezTo>
                <a:cubicBezTo>
                  <a:pt x="86" y="410"/>
                  <a:pt x="117" y="401"/>
                  <a:pt x="129" y="359"/>
                </a:cubicBezTo>
                <a:cubicBezTo>
                  <a:pt x="141" y="317"/>
                  <a:pt x="142" y="218"/>
                  <a:pt x="144" y="161"/>
                </a:cubicBezTo>
                <a:cubicBezTo>
                  <a:pt x="146" y="104"/>
                  <a:pt x="167" y="34"/>
                  <a:pt x="144" y="17"/>
                </a:cubicBezTo>
                <a:close/>
              </a:path>
            </a:pathLst>
          </a:custGeom>
          <a:solidFill>
            <a:srgbClr val="FF0000">
              <a:alpha val="3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147" name="Freeform 51">
            <a:extLst>
              <a:ext uri="{FF2B5EF4-FFF2-40B4-BE49-F238E27FC236}">
                <a16:creationId xmlns:a16="http://schemas.microsoft.com/office/drawing/2014/main" id="{DCD91BA7-D415-482C-8771-BC582BB22FE6}"/>
              </a:ext>
            </a:extLst>
          </p:cNvPr>
          <p:cNvSpPr>
            <a:spLocks/>
          </p:cNvSpPr>
          <p:nvPr/>
        </p:nvSpPr>
        <p:spPr bwMode="auto">
          <a:xfrm>
            <a:off x="728663" y="1030288"/>
            <a:ext cx="582612" cy="620712"/>
          </a:xfrm>
          <a:custGeom>
            <a:avLst/>
            <a:gdLst>
              <a:gd name="T0" fmla="*/ 6 w 367"/>
              <a:gd name="T1" fmla="*/ 321 h 391"/>
              <a:gd name="T2" fmla="*/ 105 w 367"/>
              <a:gd name="T3" fmla="*/ 177 h 391"/>
              <a:gd name="T4" fmla="*/ 231 w 367"/>
              <a:gd name="T5" fmla="*/ 66 h 391"/>
              <a:gd name="T6" fmla="*/ 321 w 367"/>
              <a:gd name="T7" fmla="*/ 0 h 391"/>
              <a:gd name="T8" fmla="*/ 360 w 367"/>
              <a:gd name="T9" fmla="*/ 63 h 391"/>
              <a:gd name="T10" fmla="*/ 279 w 367"/>
              <a:gd name="T11" fmla="*/ 171 h 391"/>
              <a:gd name="T12" fmla="*/ 144 w 367"/>
              <a:gd name="T13" fmla="*/ 366 h 391"/>
              <a:gd name="T14" fmla="*/ 6 w 367"/>
              <a:gd name="T15" fmla="*/ 32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7" h="391">
                <a:moveTo>
                  <a:pt x="6" y="321"/>
                </a:moveTo>
                <a:cubicBezTo>
                  <a:pt x="0" y="290"/>
                  <a:pt x="68" y="219"/>
                  <a:pt x="105" y="177"/>
                </a:cubicBezTo>
                <a:cubicBezTo>
                  <a:pt x="142" y="135"/>
                  <a:pt x="195" y="96"/>
                  <a:pt x="231" y="66"/>
                </a:cubicBezTo>
                <a:cubicBezTo>
                  <a:pt x="267" y="36"/>
                  <a:pt x="300" y="0"/>
                  <a:pt x="321" y="0"/>
                </a:cubicBezTo>
                <a:cubicBezTo>
                  <a:pt x="342" y="0"/>
                  <a:pt x="367" y="35"/>
                  <a:pt x="360" y="63"/>
                </a:cubicBezTo>
                <a:cubicBezTo>
                  <a:pt x="353" y="91"/>
                  <a:pt x="315" y="121"/>
                  <a:pt x="279" y="171"/>
                </a:cubicBezTo>
                <a:cubicBezTo>
                  <a:pt x="243" y="221"/>
                  <a:pt x="189" y="341"/>
                  <a:pt x="144" y="366"/>
                </a:cubicBezTo>
                <a:cubicBezTo>
                  <a:pt x="99" y="391"/>
                  <a:pt x="35" y="330"/>
                  <a:pt x="6" y="321"/>
                </a:cubicBezTo>
                <a:close/>
              </a:path>
            </a:pathLst>
          </a:custGeom>
          <a:solidFill>
            <a:srgbClr val="00FFFF">
              <a:alpha val="2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148" name="Freeform 52">
            <a:extLst>
              <a:ext uri="{FF2B5EF4-FFF2-40B4-BE49-F238E27FC236}">
                <a16:creationId xmlns:a16="http://schemas.microsoft.com/office/drawing/2014/main" id="{823411E8-E09F-473E-AE28-4D3C10210B85}"/>
              </a:ext>
            </a:extLst>
          </p:cNvPr>
          <p:cNvSpPr>
            <a:spLocks/>
          </p:cNvSpPr>
          <p:nvPr/>
        </p:nvSpPr>
        <p:spPr bwMode="auto">
          <a:xfrm>
            <a:off x="7213600" y="2860675"/>
            <a:ext cx="304800" cy="665163"/>
          </a:xfrm>
          <a:custGeom>
            <a:avLst/>
            <a:gdLst>
              <a:gd name="T0" fmla="*/ 29 w 192"/>
              <a:gd name="T1" fmla="*/ 416 h 419"/>
              <a:gd name="T2" fmla="*/ 2 w 192"/>
              <a:gd name="T3" fmla="*/ 200 h 419"/>
              <a:gd name="T4" fmla="*/ 17 w 192"/>
              <a:gd name="T5" fmla="*/ 92 h 419"/>
              <a:gd name="T6" fmla="*/ 17 w 192"/>
              <a:gd name="T7" fmla="*/ 47 h 419"/>
              <a:gd name="T8" fmla="*/ 58 w 192"/>
              <a:gd name="T9" fmla="*/ 7 h 419"/>
              <a:gd name="T10" fmla="*/ 77 w 192"/>
              <a:gd name="T11" fmla="*/ 92 h 419"/>
              <a:gd name="T12" fmla="*/ 176 w 192"/>
              <a:gd name="T13" fmla="*/ 32 h 419"/>
              <a:gd name="T14" fmla="*/ 176 w 192"/>
              <a:gd name="T15" fmla="*/ 146 h 419"/>
              <a:gd name="T16" fmla="*/ 155 w 192"/>
              <a:gd name="T17" fmla="*/ 236 h 419"/>
              <a:gd name="T18" fmla="*/ 110 w 192"/>
              <a:gd name="T19" fmla="*/ 362 h 419"/>
              <a:gd name="T20" fmla="*/ 101 w 192"/>
              <a:gd name="T21" fmla="*/ 410 h 419"/>
              <a:gd name="T22" fmla="*/ 29 w 192"/>
              <a:gd name="T23" fmla="*/ 416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2" h="419">
                <a:moveTo>
                  <a:pt x="29" y="416"/>
                </a:moveTo>
                <a:cubicBezTo>
                  <a:pt x="16" y="384"/>
                  <a:pt x="4" y="254"/>
                  <a:pt x="2" y="200"/>
                </a:cubicBezTo>
                <a:cubicBezTo>
                  <a:pt x="0" y="146"/>
                  <a:pt x="15" y="117"/>
                  <a:pt x="17" y="92"/>
                </a:cubicBezTo>
                <a:cubicBezTo>
                  <a:pt x="19" y="67"/>
                  <a:pt x="10" y="61"/>
                  <a:pt x="17" y="47"/>
                </a:cubicBezTo>
                <a:cubicBezTo>
                  <a:pt x="24" y="33"/>
                  <a:pt x="48" y="0"/>
                  <a:pt x="58" y="7"/>
                </a:cubicBezTo>
                <a:cubicBezTo>
                  <a:pt x="68" y="14"/>
                  <a:pt x="57" y="88"/>
                  <a:pt x="77" y="92"/>
                </a:cubicBezTo>
                <a:cubicBezTo>
                  <a:pt x="97" y="96"/>
                  <a:pt x="160" y="23"/>
                  <a:pt x="176" y="32"/>
                </a:cubicBezTo>
                <a:cubicBezTo>
                  <a:pt x="192" y="41"/>
                  <a:pt x="179" y="112"/>
                  <a:pt x="176" y="146"/>
                </a:cubicBezTo>
                <a:cubicBezTo>
                  <a:pt x="173" y="180"/>
                  <a:pt x="166" y="200"/>
                  <a:pt x="155" y="236"/>
                </a:cubicBezTo>
                <a:cubicBezTo>
                  <a:pt x="144" y="272"/>
                  <a:pt x="119" y="333"/>
                  <a:pt x="110" y="362"/>
                </a:cubicBezTo>
                <a:cubicBezTo>
                  <a:pt x="101" y="391"/>
                  <a:pt x="114" y="401"/>
                  <a:pt x="101" y="410"/>
                </a:cubicBezTo>
                <a:cubicBezTo>
                  <a:pt x="88" y="419"/>
                  <a:pt x="44" y="415"/>
                  <a:pt x="29" y="416"/>
                </a:cubicBezTo>
                <a:close/>
              </a:path>
            </a:pathLst>
          </a:custGeom>
          <a:solidFill>
            <a:srgbClr val="00FFFF">
              <a:alpha val="2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149" name="Freeform 53">
            <a:extLst>
              <a:ext uri="{FF2B5EF4-FFF2-40B4-BE49-F238E27FC236}">
                <a16:creationId xmlns:a16="http://schemas.microsoft.com/office/drawing/2014/main" id="{D3B98A93-D9B6-433F-A606-BAA62EDFB008}"/>
              </a:ext>
            </a:extLst>
          </p:cNvPr>
          <p:cNvSpPr>
            <a:spLocks/>
          </p:cNvSpPr>
          <p:nvPr/>
        </p:nvSpPr>
        <p:spPr bwMode="auto">
          <a:xfrm>
            <a:off x="1271588" y="938213"/>
            <a:ext cx="563562" cy="233362"/>
          </a:xfrm>
          <a:custGeom>
            <a:avLst/>
            <a:gdLst>
              <a:gd name="T0" fmla="*/ 0 w 355"/>
              <a:gd name="T1" fmla="*/ 58 h 147"/>
              <a:gd name="T2" fmla="*/ 36 w 355"/>
              <a:gd name="T3" fmla="*/ 31 h 147"/>
              <a:gd name="T4" fmla="*/ 207 w 355"/>
              <a:gd name="T5" fmla="*/ 1 h 147"/>
              <a:gd name="T6" fmla="*/ 276 w 355"/>
              <a:gd name="T7" fmla="*/ 25 h 147"/>
              <a:gd name="T8" fmla="*/ 351 w 355"/>
              <a:gd name="T9" fmla="*/ 97 h 147"/>
              <a:gd name="T10" fmla="*/ 303 w 355"/>
              <a:gd name="T11" fmla="*/ 112 h 147"/>
              <a:gd name="T12" fmla="*/ 255 w 355"/>
              <a:gd name="T13" fmla="*/ 97 h 147"/>
              <a:gd name="T14" fmla="*/ 201 w 355"/>
              <a:gd name="T15" fmla="*/ 85 h 147"/>
              <a:gd name="T16" fmla="*/ 255 w 355"/>
              <a:gd name="T17" fmla="*/ 145 h 147"/>
              <a:gd name="T18" fmla="*/ 159 w 355"/>
              <a:gd name="T19" fmla="*/ 97 h 147"/>
              <a:gd name="T20" fmla="*/ 81 w 355"/>
              <a:gd name="T21" fmla="*/ 118 h 147"/>
              <a:gd name="T22" fmla="*/ 33 w 355"/>
              <a:gd name="T23" fmla="*/ 10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5" h="147">
                <a:moveTo>
                  <a:pt x="0" y="58"/>
                </a:moveTo>
                <a:cubicBezTo>
                  <a:pt x="5" y="54"/>
                  <a:pt x="2" y="40"/>
                  <a:pt x="36" y="31"/>
                </a:cubicBezTo>
                <a:cubicBezTo>
                  <a:pt x="70" y="22"/>
                  <a:pt x="167" y="2"/>
                  <a:pt x="207" y="1"/>
                </a:cubicBezTo>
                <a:cubicBezTo>
                  <a:pt x="247" y="0"/>
                  <a:pt x="252" y="9"/>
                  <a:pt x="276" y="25"/>
                </a:cubicBezTo>
                <a:cubicBezTo>
                  <a:pt x="300" y="41"/>
                  <a:pt x="347" y="83"/>
                  <a:pt x="351" y="97"/>
                </a:cubicBezTo>
                <a:cubicBezTo>
                  <a:pt x="355" y="111"/>
                  <a:pt x="319" y="112"/>
                  <a:pt x="303" y="112"/>
                </a:cubicBezTo>
                <a:cubicBezTo>
                  <a:pt x="287" y="112"/>
                  <a:pt x="272" y="101"/>
                  <a:pt x="255" y="97"/>
                </a:cubicBezTo>
                <a:cubicBezTo>
                  <a:pt x="238" y="93"/>
                  <a:pt x="201" y="77"/>
                  <a:pt x="201" y="85"/>
                </a:cubicBezTo>
                <a:cubicBezTo>
                  <a:pt x="201" y="93"/>
                  <a:pt x="262" y="143"/>
                  <a:pt x="255" y="145"/>
                </a:cubicBezTo>
                <a:cubicBezTo>
                  <a:pt x="248" y="147"/>
                  <a:pt x="188" y="101"/>
                  <a:pt x="159" y="97"/>
                </a:cubicBezTo>
                <a:cubicBezTo>
                  <a:pt x="130" y="93"/>
                  <a:pt x="102" y="117"/>
                  <a:pt x="81" y="118"/>
                </a:cubicBezTo>
                <a:cubicBezTo>
                  <a:pt x="60" y="119"/>
                  <a:pt x="43" y="106"/>
                  <a:pt x="33" y="103"/>
                </a:cubicBezTo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4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4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4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2000"/>
                                        <p:tgtEl>
                                          <p:spTgt spid="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4" grpId="0"/>
      <p:bldP spid="4135" grpId="0"/>
      <p:bldP spid="4136" grpId="0"/>
      <p:bldP spid="4137" grpId="0"/>
      <p:bldP spid="4138" grpId="0"/>
      <p:bldP spid="41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459AB4A5-5E2E-407A-B9C0-28116EAF0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t="18396" r="4425" b="5188"/>
          <a:stretch>
            <a:fillRect/>
          </a:stretch>
        </p:blipFill>
        <p:spPr bwMode="auto">
          <a:xfrm>
            <a:off x="3400425" y="4040188"/>
            <a:ext cx="1651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Picture 3">
            <a:extLst>
              <a:ext uri="{FF2B5EF4-FFF2-40B4-BE49-F238E27FC236}">
                <a16:creationId xmlns:a16="http://schemas.microsoft.com/office/drawing/2014/main" id="{1B9AB206-8F93-4584-BB1F-D0B099589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t="16902" b="5634"/>
          <a:stretch>
            <a:fillRect/>
          </a:stretch>
        </p:blipFill>
        <p:spPr bwMode="auto">
          <a:xfrm>
            <a:off x="3490913" y="992188"/>
            <a:ext cx="16002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68" name="Rectangle 4">
            <a:extLst>
              <a:ext uri="{FF2B5EF4-FFF2-40B4-BE49-F238E27FC236}">
                <a16:creationId xmlns:a16="http://schemas.microsoft.com/office/drawing/2014/main" id="{8147EB95-B20B-4CFF-8E40-F683C4DAC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1206500"/>
            <a:ext cx="1600200" cy="5138738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36870" name="Text Box 6">
            <a:extLst>
              <a:ext uri="{FF2B5EF4-FFF2-40B4-BE49-F238E27FC236}">
                <a16:creationId xmlns:a16="http://schemas.microsoft.com/office/drawing/2014/main" id="{65987709-687B-4339-A254-851B0A103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" y="6440488"/>
            <a:ext cx="1552575" cy="304800"/>
          </a:xfrm>
          <a:prstGeom prst="rect">
            <a:avLst/>
          </a:prstGeom>
          <a:solidFill>
            <a:srgbClr val="0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III: 3</a:t>
            </a:r>
            <a:endParaRPr lang="en-US" altLang="vi-VN">
              <a:latin typeface="VNI-Cooper" pitchFamily="2" charset="0"/>
            </a:endParaRPr>
          </a:p>
        </p:txBody>
      </p:sp>
      <p:pic>
        <p:nvPicPr>
          <p:cNvPr id="36871" name="Picture 7">
            <a:extLst>
              <a:ext uri="{FF2B5EF4-FFF2-40B4-BE49-F238E27FC236}">
                <a16:creationId xmlns:a16="http://schemas.microsoft.com/office/drawing/2014/main" id="{9278EAD5-C348-4D9D-A5C1-33B3F3295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91">
            <a:off x="7138988" y="1762125"/>
            <a:ext cx="122555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Text Box 8">
            <a:extLst>
              <a:ext uri="{FF2B5EF4-FFF2-40B4-BE49-F238E27FC236}">
                <a16:creationId xmlns:a16="http://schemas.microsoft.com/office/drawing/2014/main" id="{D16355C7-9494-42E6-9024-7A14FFEA2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338" y="4725988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Baùm taän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36873" name="Line 9">
            <a:extLst>
              <a:ext uri="{FF2B5EF4-FFF2-40B4-BE49-F238E27FC236}">
                <a16:creationId xmlns:a16="http://schemas.microsoft.com/office/drawing/2014/main" id="{B8BD146F-643C-4313-AD9C-4C06EF26A7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62425" y="4892675"/>
            <a:ext cx="1162050" cy="138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36874" name="Picture 10">
            <a:extLst>
              <a:ext uri="{FF2B5EF4-FFF2-40B4-BE49-F238E27FC236}">
                <a16:creationId xmlns:a16="http://schemas.microsoft.com/office/drawing/2014/main" id="{4378B136-1027-4E87-A1F4-54FD8C796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0" y="1249363"/>
            <a:ext cx="71437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5" name="Text Box 11">
            <a:extLst>
              <a:ext uri="{FF2B5EF4-FFF2-40B4-BE49-F238E27FC236}">
                <a16:creationId xmlns:a16="http://schemas.microsoft.com/office/drawing/2014/main" id="{E73E4E68-75BF-4FCB-9019-B66AF54F1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25" y="1525588"/>
            <a:ext cx="15525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NU Cô saáp vuoâng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36876" name="Line 12">
            <a:extLst>
              <a:ext uri="{FF2B5EF4-FFF2-40B4-BE49-F238E27FC236}">
                <a16:creationId xmlns:a16="http://schemas.microsoft.com/office/drawing/2014/main" id="{509FE744-6C94-4AE5-8DA0-5544EE1D58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10113" y="1677988"/>
            <a:ext cx="519112" cy="76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36877" name="Picture 13">
            <a:extLst>
              <a:ext uri="{FF2B5EF4-FFF2-40B4-BE49-F238E27FC236}">
                <a16:creationId xmlns:a16="http://schemas.microsoft.com/office/drawing/2014/main" id="{2230C252-44C5-4D72-BBB6-3E48F2FBA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4" r="7300"/>
          <a:stretch>
            <a:fillRect/>
          </a:stretch>
        </p:blipFill>
        <p:spPr bwMode="auto">
          <a:xfrm>
            <a:off x="600075" y="1263650"/>
            <a:ext cx="1471613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8" name="Picture 14">
            <a:extLst>
              <a:ext uri="{FF2B5EF4-FFF2-40B4-BE49-F238E27FC236}">
                <a16:creationId xmlns:a16="http://schemas.microsoft.com/office/drawing/2014/main" id="{9985B7DE-1FFD-41AD-9C48-F842088BC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3911600"/>
            <a:ext cx="509588" cy="65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9" name="Picture 15">
            <a:extLst>
              <a:ext uri="{FF2B5EF4-FFF2-40B4-BE49-F238E27FC236}">
                <a16:creationId xmlns:a16="http://schemas.microsoft.com/office/drawing/2014/main" id="{98CCDAE5-0DBA-4AA3-8031-709A576A4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474858">
            <a:off x="7581900" y="1758950"/>
            <a:ext cx="11239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055078-2376-4596-967B-12A59B99C3EC}"/>
              </a:ext>
            </a:extLst>
          </p:cNvPr>
          <p:cNvSpPr/>
          <p:nvPr/>
        </p:nvSpPr>
        <p:spPr>
          <a:xfrm>
            <a:off x="122175" y="129321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9B5D29AB-8AF6-46AC-9589-80CD9377FBE6}"/>
              </a:ext>
            </a:extLst>
          </p:cNvPr>
          <p:cNvSpPr/>
          <p:nvPr/>
        </p:nvSpPr>
        <p:spPr>
          <a:xfrm>
            <a:off x="3093975" y="129321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50B0602F-DC98-4426-B9BE-360C9997390D}"/>
              </a:ext>
            </a:extLst>
          </p:cNvPr>
          <p:cNvSpPr/>
          <p:nvPr/>
        </p:nvSpPr>
        <p:spPr>
          <a:xfrm>
            <a:off x="6065579" y="129321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B4BA3C26-077E-413D-9983-0F6E22A32B9A}"/>
              </a:ext>
            </a:extLst>
          </p:cNvPr>
          <p:cNvSpPr/>
          <p:nvPr/>
        </p:nvSpPr>
        <p:spPr>
          <a:xfrm>
            <a:off x="122175" y="510321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09B3E345-67A2-473A-8E55-433EBB00025E}"/>
              </a:ext>
            </a:extLst>
          </p:cNvPr>
          <p:cNvSpPr/>
          <p:nvPr/>
        </p:nvSpPr>
        <p:spPr>
          <a:xfrm>
            <a:off x="3093975" y="510321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9E05016B-8997-4893-A093-6D0D42587F1A}"/>
              </a:ext>
            </a:extLst>
          </p:cNvPr>
          <p:cNvSpPr/>
          <p:nvPr/>
        </p:nvSpPr>
        <p:spPr>
          <a:xfrm>
            <a:off x="6065775" y="510321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36902" name="Group 38">
            <a:extLst>
              <a:ext uri="{FF2B5EF4-FFF2-40B4-BE49-F238E27FC236}">
                <a16:creationId xmlns:a16="http://schemas.microsoft.com/office/drawing/2014/main" id="{AB280041-F7FD-4A08-9030-6359A7F62B4C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904875"/>
            <a:ext cx="2505075" cy="317500"/>
            <a:chOff x="720" y="864"/>
            <a:chExt cx="912" cy="200"/>
          </a:xfrm>
        </p:grpSpPr>
        <p:sp>
          <p:nvSpPr>
            <p:cNvPr id="36903" name="AutoShape 39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641D4513-FB98-4FA7-AEAF-57CFE5490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36904" name="Text Box 40">
              <a:extLst>
                <a:ext uri="{FF2B5EF4-FFF2-40B4-BE49-F238E27FC236}">
                  <a16:creationId xmlns:a16="http://schemas.microsoft.com/office/drawing/2014/main" id="{D2BEEEE1-136A-4151-A68A-430107253B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SẤP VUÔNG</a:t>
              </a:r>
            </a:p>
          </p:txBody>
        </p:sp>
      </p:grpSp>
      <p:pic>
        <p:nvPicPr>
          <p:cNvPr id="36905" name="Picture 41">
            <a:extLst>
              <a:ext uri="{FF2B5EF4-FFF2-40B4-BE49-F238E27FC236}">
                <a16:creationId xmlns:a16="http://schemas.microsoft.com/office/drawing/2014/main" id="{D469F8E9-7791-4148-A4B8-04FC42463E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71463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6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2000"/>
                                        <p:tgtEl>
                                          <p:spTgt spid="368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0" grpId="0" animBg="1"/>
      <p:bldP spid="36872" grpId="0"/>
      <p:bldP spid="3687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3">
            <a:extLst>
              <a:ext uri="{FF2B5EF4-FFF2-40B4-BE49-F238E27FC236}">
                <a16:creationId xmlns:a16="http://schemas.microsoft.com/office/drawing/2014/main" id="{FC8D9DA3-B30A-4752-875E-0CA090004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73163"/>
            <a:ext cx="4572000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>
            <a:extLst>
              <a:ext uri="{FF2B5EF4-FFF2-40B4-BE49-F238E27FC236}">
                <a16:creationId xmlns:a16="http://schemas.microsoft.com/office/drawing/2014/main" id="{FC27140E-8AFB-4C0F-9923-513C3B111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4" t="16408" r="26811" b="29048"/>
          <a:stretch>
            <a:fillRect/>
          </a:stretch>
        </p:blipFill>
        <p:spPr bwMode="auto">
          <a:xfrm rot="-1284871">
            <a:off x="4187825" y="3524250"/>
            <a:ext cx="2921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893" name="AutoShape 5">
            <a:extLst>
              <a:ext uri="{FF2B5EF4-FFF2-40B4-BE49-F238E27FC236}">
                <a16:creationId xmlns:a16="http://schemas.microsoft.com/office/drawing/2014/main" id="{DE6A0A8B-D5B0-4318-A6FE-873B894000E4}"/>
              </a:ext>
            </a:extLst>
          </p:cNvPr>
          <p:cNvSpPr>
            <a:spLocks noChangeArrowheads="1"/>
          </p:cNvSpPr>
          <p:nvPr/>
        </p:nvSpPr>
        <p:spPr bwMode="auto">
          <a:xfrm rot="4166637">
            <a:off x="4233863" y="3111500"/>
            <a:ext cx="457200" cy="381000"/>
          </a:xfrm>
          <a:prstGeom prst="lightningBol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AF44FB2-508F-4521-90D9-B17476341536}"/>
              </a:ext>
            </a:extLst>
          </p:cNvPr>
          <p:cNvSpPr/>
          <p:nvPr/>
        </p:nvSpPr>
        <p:spPr>
          <a:xfrm>
            <a:off x="1221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80BC3C15-FADF-413E-B458-FA3D736E3584}"/>
              </a:ext>
            </a:extLst>
          </p:cNvPr>
          <p:cNvSpPr/>
          <p:nvPr/>
        </p:nvSpPr>
        <p:spPr>
          <a:xfrm>
            <a:off x="30939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738B6F8E-40A2-4BCE-AB7D-9D94E4303461}"/>
              </a:ext>
            </a:extLst>
          </p:cNvPr>
          <p:cNvSpPr/>
          <p:nvPr/>
        </p:nvSpPr>
        <p:spPr>
          <a:xfrm>
            <a:off x="6065579" y="1007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DF9CFE99-A7A2-4201-95A7-ED839B5C9CE2}"/>
              </a:ext>
            </a:extLst>
          </p:cNvPr>
          <p:cNvSpPr/>
          <p:nvPr/>
        </p:nvSpPr>
        <p:spPr>
          <a:xfrm>
            <a:off x="1221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A7B14B38-4DC5-489B-9000-9197BF60D6CA}"/>
              </a:ext>
            </a:extLst>
          </p:cNvPr>
          <p:cNvSpPr/>
          <p:nvPr/>
        </p:nvSpPr>
        <p:spPr>
          <a:xfrm>
            <a:off x="30939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A8D071C0-A1EE-481C-A0AC-CA9779E59D98}"/>
              </a:ext>
            </a:extLst>
          </p:cNvPr>
          <p:cNvSpPr/>
          <p:nvPr/>
        </p:nvSpPr>
        <p:spPr>
          <a:xfrm>
            <a:off x="60657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37916" name="Group 28">
            <a:extLst>
              <a:ext uri="{FF2B5EF4-FFF2-40B4-BE49-F238E27FC236}">
                <a16:creationId xmlns:a16="http://schemas.microsoft.com/office/drawing/2014/main" id="{C70C9BD6-E027-4EAD-9A90-3DBFB5469DD1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876300"/>
            <a:ext cx="3505200" cy="317500"/>
            <a:chOff x="720" y="864"/>
            <a:chExt cx="912" cy="200"/>
          </a:xfrm>
        </p:grpSpPr>
        <p:sp>
          <p:nvSpPr>
            <p:cNvPr id="37917" name="AutoShape 29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940FA143-9839-407D-9D25-51995A93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37918" name="Text Box 30">
              <a:extLst>
                <a:ext uri="{FF2B5EF4-FFF2-40B4-BE49-F238E27FC236}">
                  <a16:creationId xmlns:a16="http://schemas.microsoft.com/office/drawing/2014/main" id="{35C02A87-92E4-454D-B76D-91CF205DBF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KHUỶU TAY NGƯỜI CHƠI GOLF</a:t>
              </a:r>
            </a:p>
          </p:txBody>
        </p:sp>
      </p:grpSp>
      <p:pic>
        <p:nvPicPr>
          <p:cNvPr id="37919" name="Picture 31">
            <a:extLst>
              <a:ext uri="{FF2B5EF4-FFF2-40B4-BE49-F238E27FC236}">
                <a16:creationId xmlns:a16="http://schemas.microsoft.com/office/drawing/2014/main" id="{8319005E-9A41-48EB-8197-CF91E77CAA9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42888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4DCEB316-38E5-4695-BBB9-CE68ECA0B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847725"/>
            <a:ext cx="1600200" cy="5472113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284EAE59-986F-47C3-A29E-92B87D68A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814388"/>
            <a:ext cx="3048000" cy="5562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CB42C26D-0983-4B69-9BB1-F860D2791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838" y="1042988"/>
            <a:ext cx="1681162" cy="5276850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E67E1A14-F24C-46F4-A25F-329588F86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225" y="6264275"/>
            <a:ext cx="1600200" cy="51752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CÔ CAÚNG TAY SAU</a:t>
            </a:r>
            <a:endParaRPr lang="en-US" altLang="vi-VN">
              <a:latin typeface="VNI-Cooper" pitchFamily="2" charset="0"/>
            </a:endParaRP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BE2DE095-6F1F-4FFA-BD01-8B5A54737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53188"/>
            <a:ext cx="1295400" cy="244475"/>
          </a:xfrm>
          <a:prstGeom prst="rect">
            <a:avLst/>
          </a:prstGeom>
          <a:solidFill>
            <a:srgbClr val="0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000">
                <a:latin typeface="VNI-Cooper" pitchFamily="2" charset="0"/>
              </a:rPr>
              <a:t>NHOÙM NGOAØI</a:t>
            </a:r>
            <a:endParaRPr lang="en-US" altLang="vi-VN" sz="1400">
              <a:latin typeface="VNI-Cooper" pitchFamily="2" charset="0"/>
            </a:endParaRPr>
          </a:p>
        </p:txBody>
      </p:sp>
      <p:sp>
        <p:nvSpPr>
          <p:cNvPr id="38920" name="Text Box 8">
            <a:extLst>
              <a:ext uri="{FF2B5EF4-FFF2-40B4-BE49-F238E27FC236}">
                <a16:creationId xmlns:a16="http://schemas.microsoft.com/office/drawing/2014/main" id="{FFF936B6-2E06-4624-8188-01F5B1B20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938" y="6424613"/>
            <a:ext cx="1219200" cy="244475"/>
          </a:xfrm>
          <a:prstGeom prst="rect">
            <a:avLst/>
          </a:prstGeom>
          <a:solidFill>
            <a:srgbClr val="00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000">
                <a:latin typeface="VNI-Cooper" pitchFamily="2" charset="0"/>
              </a:rPr>
              <a:t>NHOÙM SAU</a:t>
            </a:r>
            <a:endParaRPr lang="en-US" altLang="vi-VN" sz="1400">
              <a:latin typeface="VNI-Cooper" pitchFamily="2" charset="0"/>
            </a:endParaRPr>
          </a:p>
        </p:txBody>
      </p:sp>
      <p:pic>
        <p:nvPicPr>
          <p:cNvPr id="38921" name="Picture 9">
            <a:extLst>
              <a:ext uri="{FF2B5EF4-FFF2-40B4-BE49-F238E27FC236}">
                <a16:creationId xmlns:a16="http://schemas.microsoft.com/office/drawing/2014/main" id="{00EBCB5F-7D05-4816-AF40-5C940145E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t="4930" r="13513" b="2113"/>
          <a:stretch>
            <a:fillRect/>
          </a:stretch>
        </p:blipFill>
        <p:spPr bwMode="auto">
          <a:xfrm>
            <a:off x="1062038" y="1195388"/>
            <a:ext cx="1524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2" name="Picture 10">
            <a:extLst>
              <a:ext uri="{FF2B5EF4-FFF2-40B4-BE49-F238E27FC236}">
                <a16:creationId xmlns:a16="http://schemas.microsoft.com/office/drawing/2014/main" id="{31504F43-E2F4-42A0-8C42-CDC38F679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"/>
          <a:stretch>
            <a:fillRect/>
          </a:stretch>
        </p:blipFill>
        <p:spPr bwMode="auto">
          <a:xfrm>
            <a:off x="3186113" y="1152525"/>
            <a:ext cx="1473200" cy="515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3" name="Picture 11">
            <a:extLst>
              <a:ext uri="{FF2B5EF4-FFF2-40B4-BE49-F238E27FC236}">
                <a16:creationId xmlns:a16="http://schemas.microsoft.com/office/drawing/2014/main" id="{4E8F44E2-B207-44C4-BC79-2E70A6E9A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0" t="9953" r="7808"/>
          <a:stretch>
            <a:fillRect/>
          </a:stretch>
        </p:blipFill>
        <p:spPr bwMode="auto">
          <a:xfrm>
            <a:off x="6580188" y="1233488"/>
            <a:ext cx="142557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4" name="Picture 12">
            <a:extLst>
              <a:ext uri="{FF2B5EF4-FFF2-40B4-BE49-F238E27FC236}">
                <a16:creationId xmlns:a16="http://schemas.microsoft.com/office/drawing/2014/main" id="{FF4264F7-4D0E-4971-B8B9-0CB47D745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3" t="7397" r="7977" b="1869"/>
          <a:stretch>
            <a:fillRect/>
          </a:stretch>
        </p:blipFill>
        <p:spPr bwMode="auto">
          <a:xfrm>
            <a:off x="4722813" y="1152525"/>
            <a:ext cx="1385887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25" name="Text Box 13">
            <a:extLst>
              <a:ext uri="{FF2B5EF4-FFF2-40B4-BE49-F238E27FC236}">
                <a16:creationId xmlns:a16="http://schemas.microsoft.com/office/drawing/2014/main" id="{2543E0A6-157E-44B2-BC2F-B32617E20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50" y="828675"/>
            <a:ext cx="1828800" cy="304800"/>
          </a:xfrm>
          <a:prstGeom prst="rect">
            <a:avLst/>
          </a:prstGeom>
          <a:solidFill>
            <a:srgbClr val="00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NOÂNG</a:t>
            </a:r>
            <a:endParaRPr lang="en-US" altLang="vi-VN">
              <a:latin typeface="VNI-Cooper" pitchFamily="2" charset="0"/>
            </a:endParaRPr>
          </a:p>
        </p:txBody>
      </p:sp>
      <p:sp>
        <p:nvSpPr>
          <p:cNvPr id="38926" name="Text Box 14">
            <a:extLst>
              <a:ext uri="{FF2B5EF4-FFF2-40B4-BE49-F238E27FC236}">
                <a16:creationId xmlns:a16="http://schemas.microsoft.com/office/drawing/2014/main" id="{F948DBEB-66AE-4B0A-94AE-B600420C2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857250"/>
            <a:ext cx="1219200" cy="30480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SAÂU</a:t>
            </a:r>
            <a:endParaRPr lang="en-US" altLang="vi-VN">
              <a:latin typeface="VNI-Cooper" pitchFamily="2" charset="0"/>
            </a:endParaRPr>
          </a:p>
        </p:txBody>
      </p:sp>
      <p:pic>
        <p:nvPicPr>
          <p:cNvPr id="38927" name="Picture 15">
            <a:extLst>
              <a:ext uri="{FF2B5EF4-FFF2-40B4-BE49-F238E27FC236}">
                <a16:creationId xmlns:a16="http://schemas.microsoft.com/office/drawing/2014/main" id="{D165C259-8370-4958-B4EF-84EE6A135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1819275"/>
            <a:ext cx="257175" cy="36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8" name="Picture 16">
            <a:extLst>
              <a:ext uri="{FF2B5EF4-FFF2-40B4-BE49-F238E27FC236}">
                <a16:creationId xmlns:a16="http://schemas.microsoft.com/office/drawing/2014/main" id="{ADAAA9B8-29BC-46B1-AE08-92265DDB6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8" y="1752600"/>
            <a:ext cx="257175" cy="36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A84CC55-BE09-402C-BAD1-E6C45F9CA27B}"/>
              </a:ext>
            </a:extLst>
          </p:cNvPr>
          <p:cNvSpPr/>
          <p:nvPr/>
        </p:nvSpPr>
        <p:spPr>
          <a:xfrm>
            <a:off x="1221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E135703A-7EA7-4C56-B6A1-941796A01CE6}"/>
              </a:ext>
            </a:extLst>
          </p:cNvPr>
          <p:cNvSpPr/>
          <p:nvPr/>
        </p:nvSpPr>
        <p:spPr>
          <a:xfrm>
            <a:off x="30939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3AE03507-F112-4441-B018-A7BDA4BB6BA5}"/>
              </a:ext>
            </a:extLst>
          </p:cNvPr>
          <p:cNvSpPr/>
          <p:nvPr/>
        </p:nvSpPr>
        <p:spPr>
          <a:xfrm>
            <a:off x="6065579" y="1007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6A719855-B578-45F4-83B1-EEAD737B8069}"/>
              </a:ext>
            </a:extLst>
          </p:cNvPr>
          <p:cNvSpPr/>
          <p:nvPr/>
        </p:nvSpPr>
        <p:spPr>
          <a:xfrm>
            <a:off x="1221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83B502DC-646B-4A7C-BFB4-8DA51B487DCA}"/>
              </a:ext>
            </a:extLst>
          </p:cNvPr>
          <p:cNvSpPr/>
          <p:nvPr/>
        </p:nvSpPr>
        <p:spPr>
          <a:xfrm>
            <a:off x="30939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E0B217EE-1C00-4809-A476-671FD5E3D4EF}"/>
              </a:ext>
            </a:extLst>
          </p:cNvPr>
          <p:cNvSpPr/>
          <p:nvPr/>
        </p:nvSpPr>
        <p:spPr>
          <a:xfrm>
            <a:off x="60657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38952" name="Group 40">
            <a:extLst>
              <a:ext uri="{FF2B5EF4-FFF2-40B4-BE49-F238E27FC236}">
                <a16:creationId xmlns:a16="http://schemas.microsoft.com/office/drawing/2014/main" id="{D4307681-9720-4DD7-A2B6-77A5D1D781D6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876300"/>
            <a:ext cx="2505075" cy="317500"/>
            <a:chOff x="720" y="864"/>
            <a:chExt cx="912" cy="200"/>
          </a:xfrm>
        </p:grpSpPr>
        <p:sp>
          <p:nvSpPr>
            <p:cNvPr id="38953" name="AutoShape 4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9AD42761-6C49-4091-A32D-83A54CF52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38954" name="Text Box 42">
              <a:extLst>
                <a:ext uri="{FF2B5EF4-FFF2-40B4-BE49-F238E27FC236}">
                  <a16:creationId xmlns:a16="http://schemas.microsoft.com/office/drawing/2014/main" id="{B3F6C0B6-EF3A-4823-A542-5FD41D9FF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CẲNG TAY SAU</a:t>
              </a:r>
            </a:p>
          </p:txBody>
        </p:sp>
      </p:grpSp>
      <p:pic>
        <p:nvPicPr>
          <p:cNvPr id="38955" name="Picture 43">
            <a:extLst>
              <a:ext uri="{FF2B5EF4-FFF2-40B4-BE49-F238E27FC236}">
                <a16:creationId xmlns:a16="http://schemas.microsoft.com/office/drawing/2014/main" id="{7AFEF7C4-20AB-4810-9791-26914EC4070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42888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8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8" grpId="0" animBg="1"/>
      <p:bldP spid="38919" grpId="0" animBg="1"/>
      <p:bldP spid="38920" grpId="0" animBg="1"/>
      <p:bldP spid="38925" grpId="0" animBg="1"/>
      <p:bldP spid="389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>
            <a:extLst>
              <a:ext uri="{FF2B5EF4-FFF2-40B4-BE49-F238E27FC236}">
                <a16:creationId xmlns:a16="http://schemas.microsoft.com/office/drawing/2014/main" id="{4C3BD1AD-23AF-4CD3-9D32-9645E7559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5"/>
          <a:stretch>
            <a:fillRect/>
          </a:stretch>
        </p:blipFill>
        <p:spPr bwMode="auto">
          <a:xfrm>
            <a:off x="4772025" y="1419225"/>
            <a:ext cx="86677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9" name="Picture 3">
            <a:extLst>
              <a:ext uri="{FF2B5EF4-FFF2-40B4-BE49-F238E27FC236}">
                <a16:creationId xmlns:a16="http://schemas.microsoft.com/office/drawing/2014/main" id="{0C3B919A-E0C5-4D2D-88FA-8FECDB29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8" t="5084" r="13461" b="1695"/>
          <a:stretch>
            <a:fillRect/>
          </a:stretch>
        </p:blipFill>
        <p:spPr bwMode="auto">
          <a:xfrm>
            <a:off x="2109788" y="2438400"/>
            <a:ext cx="9144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37162E19-4D5D-42BB-B00D-BE4131CE5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47"/>
          <a:stretch>
            <a:fillRect/>
          </a:stretch>
        </p:blipFill>
        <p:spPr bwMode="auto">
          <a:xfrm>
            <a:off x="2946400" y="1600200"/>
            <a:ext cx="1625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41" name="Rectangle 5">
            <a:extLst>
              <a:ext uri="{FF2B5EF4-FFF2-40B4-BE49-F238E27FC236}">
                <a16:creationId xmlns:a16="http://schemas.microsoft.com/office/drawing/2014/main" id="{1ADEBE8C-3183-4895-ACD0-5D54EDDD2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990600"/>
            <a:ext cx="1519237" cy="5353050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39943" name="Text Box 7">
            <a:extLst>
              <a:ext uri="{FF2B5EF4-FFF2-40B4-BE49-F238E27FC236}">
                <a16:creationId xmlns:a16="http://schemas.microsoft.com/office/drawing/2014/main" id="{DA71B256-F895-4011-A309-D373678D2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" y="6438900"/>
            <a:ext cx="1552575" cy="304800"/>
          </a:xfrm>
          <a:prstGeom prst="rect">
            <a:avLst/>
          </a:prstGeom>
          <a:solidFill>
            <a:srgbClr val="0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NOÂNG</a:t>
            </a:r>
            <a:endParaRPr lang="en-US" altLang="vi-VN">
              <a:latin typeface="VNI-Cooper" pitchFamily="2" charset="0"/>
            </a:endParaRPr>
          </a:p>
        </p:txBody>
      </p:sp>
      <p:sp>
        <p:nvSpPr>
          <p:cNvPr id="39944" name="Text Box 8">
            <a:extLst>
              <a:ext uri="{FF2B5EF4-FFF2-40B4-BE49-F238E27FC236}">
                <a16:creationId xmlns:a16="http://schemas.microsoft.com/office/drawing/2014/main" id="{302F723A-CE5F-4E00-9F77-E3C199C6D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829300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Baùm taän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39945" name="Line 9">
            <a:extLst>
              <a:ext uri="{FF2B5EF4-FFF2-40B4-BE49-F238E27FC236}">
                <a16:creationId xmlns:a16="http://schemas.microsoft.com/office/drawing/2014/main" id="{F2E7FF38-C2EF-4538-9AAE-E3240D31AB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14600" y="6096000"/>
            <a:ext cx="53340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39946" name="Picture 10">
            <a:extLst>
              <a:ext uri="{FF2B5EF4-FFF2-40B4-BE49-F238E27FC236}">
                <a16:creationId xmlns:a16="http://schemas.microsoft.com/office/drawing/2014/main" id="{3F8B9AD3-7A51-4677-9C6D-F44A591D7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0" y="1247775"/>
            <a:ext cx="71437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47" name="Text Box 11">
            <a:extLst>
              <a:ext uri="{FF2B5EF4-FFF2-40B4-BE49-F238E27FC236}">
                <a16:creationId xmlns:a16="http://schemas.microsoft.com/office/drawing/2014/main" id="{BD345157-68D1-455D-B931-58C51385E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463675"/>
            <a:ext cx="15525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NU Cô CT-Quay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39948" name="Line 12">
            <a:extLst>
              <a:ext uri="{FF2B5EF4-FFF2-40B4-BE49-F238E27FC236}">
                <a16:creationId xmlns:a16="http://schemas.microsoft.com/office/drawing/2014/main" id="{A7051EE1-8DB7-412B-97BA-F5CACF244B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1752600"/>
            <a:ext cx="533400" cy="304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39949" name="Picture 13">
            <a:extLst>
              <a:ext uri="{FF2B5EF4-FFF2-40B4-BE49-F238E27FC236}">
                <a16:creationId xmlns:a16="http://schemas.microsoft.com/office/drawing/2014/main" id="{272DBCE2-CF37-4A9A-9136-CD9E505D5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474858">
            <a:off x="7572375" y="1728788"/>
            <a:ext cx="11239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0" name="Picture 14">
            <a:extLst>
              <a:ext uri="{FF2B5EF4-FFF2-40B4-BE49-F238E27FC236}">
                <a16:creationId xmlns:a16="http://schemas.microsoft.com/office/drawing/2014/main" id="{12BEBCAE-C2CB-4264-A201-B1D3F322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" t="1196" r="3448"/>
          <a:stretch>
            <a:fillRect/>
          </a:stretch>
        </p:blipFill>
        <p:spPr bwMode="auto">
          <a:xfrm>
            <a:off x="600075" y="1057275"/>
            <a:ext cx="13716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1" name="Picture 15">
            <a:extLst>
              <a:ext uri="{FF2B5EF4-FFF2-40B4-BE49-F238E27FC236}">
                <a16:creationId xmlns:a16="http://schemas.microsoft.com/office/drawing/2014/main" id="{FA5EB933-4965-46A7-98DF-6A4938AA6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751124">
            <a:off x="7631113" y="781050"/>
            <a:ext cx="455612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2" name="Picture 16">
            <a:extLst>
              <a:ext uri="{FF2B5EF4-FFF2-40B4-BE49-F238E27FC236}">
                <a16:creationId xmlns:a16="http://schemas.microsoft.com/office/drawing/2014/main" id="{F3F3F649-EEFD-4C5E-BC2B-8B8623685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91">
            <a:off x="7123113" y="1760538"/>
            <a:ext cx="122555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3" name="Picture 17">
            <a:extLst>
              <a:ext uri="{FF2B5EF4-FFF2-40B4-BE49-F238E27FC236}">
                <a16:creationId xmlns:a16="http://schemas.microsoft.com/office/drawing/2014/main" id="{51346C9F-EE83-41FC-A9BF-E2223AA5F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75" y="966788"/>
            <a:ext cx="439738" cy="374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4" name="Picture 18">
            <a:extLst>
              <a:ext uri="{FF2B5EF4-FFF2-40B4-BE49-F238E27FC236}">
                <a16:creationId xmlns:a16="http://schemas.microsoft.com/office/drawing/2014/main" id="{C10534DA-5840-4E10-B86D-16B244185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219200"/>
            <a:ext cx="485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5" name="Picture 19">
            <a:extLst>
              <a:ext uri="{FF2B5EF4-FFF2-40B4-BE49-F238E27FC236}">
                <a16:creationId xmlns:a16="http://schemas.microsoft.com/office/drawing/2014/main" id="{4AE20D2F-B8A7-49B3-986C-1B375390F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91" t="9735"/>
          <a:stretch>
            <a:fillRect/>
          </a:stretch>
        </p:blipFill>
        <p:spPr bwMode="auto">
          <a:xfrm>
            <a:off x="4953000" y="1143000"/>
            <a:ext cx="503238" cy="357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6" name="Picture 20">
            <a:extLst>
              <a:ext uri="{FF2B5EF4-FFF2-40B4-BE49-F238E27FC236}">
                <a16:creationId xmlns:a16="http://schemas.microsoft.com/office/drawing/2014/main" id="{78B22F2C-1B12-46E3-830C-8A79FCA35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5"/>
          <a:stretch>
            <a:fillRect/>
          </a:stretch>
        </p:blipFill>
        <p:spPr bwMode="auto">
          <a:xfrm rot="-1318144">
            <a:off x="5638800" y="1343025"/>
            <a:ext cx="86677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7" name="Picture 21">
            <a:extLst>
              <a:ext uri="{FF2B5EF4-FFF2-40B4-BE49-F238E27FC236}">
                <a16:creationId xmlns:a16="http://schemas.microsoft.com/office/drawing/2014/main" id="{A03C1419-2814-4C15-805A-35816361E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232" t="7152" r="3384"/>
          <a:stretch>
            <a:fillRect/>
          </a:stretch>
        </p:blipFill>
        <p:spPr bwMode="auto">
          <a:xfrm rot="-1105942">
            <a:off x="5340350" y="1071563"/>
            <a:ext cx="566738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58" name="Freeform 22">
            <a:extLst>
              <a:ext uri="{FF2B5EF4-FFF2-40B4-BE49-F238E27FC236}">
                <a16:creationId xmlns:a16="http://schemas.microsoft.com/office/drawing/2014/main" id="{E787295A-80CD-4E29-8455-3AEC0AC19D72}"/>
              </a:ext>
            </a:extLst>
          </p:cNvPr>
          <p:cNvSpPr>
            <a:spLocks/>
          </p:cNvSpPr>
          <p:nvPr/>
        </p:nvSpPr>
        <p:spPr bwMode="auto">
          <a:xfrm>
            <a:off x="1270000" y="1130300"/>
            <a:ext cx="428625" cy="2249488"/>
          </a:xfrm>
          <a:custGeom>
            <a:avLst/>
            <a:gdLst>
              <a:gd name="T0" fmla="*/ 16 w 270"/>
              <a:gd name="T1" fmla="*/ 8 h 1417"/>
              <a:gd name="T2" fmla="*/ 16 w 270"/>
              <a:gd name="T3" fmla="*/ 152 h 1417"/>
              <a:gd name="T4" fmla="*/ 112 w 270"/>
              <a:gd name="T5" fmla="*/ 344 h 1417"/>
              <a:gd name="T6" fmla="*/ 208 w 270"/>
              <a:gd name="T7" fmla="*/ 632 h 1417"/>
              <a:gd name="T8" fmla="*/ 238 w 270"/>
              <a:gd name="T9" fmla="*/ 1058 h 1417"/>
              <a:gd name="T10" fmla="*/ 214 w 270"/>
              <a:gd name="T11" fmla="*/ 1400 h 1417"/>
              <a:gd name="T12" fmla="*/ 268 w 270"/>
              <a:gd name="T13" fmla="*/ 956 h 1417"/>
              <a:gd name="T14" fmla="*/ 202 w 270"/>
              <a:gd name="T15" fmla="*/ 392 h 1417"/>
              <a:gd name="T16" fmla="*/ 112 w 270"/>
              <a:gd name="T17" fmla="*/ 104 h 1417"/>
              <a:gd name="T18" fmla="*/ 16 w 270"/>
              <a:gd name="T19" fmla="*/ 8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0" h="1417">
                <a:moveTo>
                  <a:pt x="16" y="8"/>
                </a:moveTo>
                <a:cubicBezTo>
                  <a:pt x="0" y="16"/>
                  <a:pt x="0" y="96"/>
                  <a:pt x="16" y="152"/>
                </a:cubicBezTo>
                <a:cubicBezTo>
                  <a:pt x="32" y="208"/>
                  <a:pt x="80" y="264"/>
                  <a:pt x="112" y="344"/>
                </a:cubicBezTo>
                <a:cubicBezTo>
                  <a:pt x="144" y="424"/>
                  <a:pt x="187" y="513"/>
                  <a:pt x="208" y="632"/>
                </a:cubicBezTo>
                <a:cubicBezTo>
                  <a:pt x="229" y="751"/>
                  <a:pt x="237" y="930"/>
                  <a:pt x="238" y="1058"/>
                </a:cubicBezTo>
                <a:cubicBezTo>
                  <a:pt x="239" y="1186"/>
                  <a:pt x="209" y="1417"/>
                  <a:pt x="214" y="1400"/>
                </a:cubicBezTo>
                <a:cubicBezTo>
                  <a:pt x="219" y="1383"/>
                  <a:pt x="270" y="1124"/>
                  <a:pt x="268" y="956"/>
                </a:cubicBezTo>
                <a:cubicBezTo>
                  <a:pt x="266" y="788"/>
                  <a:pt x="228" y="534"/>
                  <a:pt x="202" y="392"/>
                </a:cubicBezTo>
                <a:cubicBezTo>
                  <a:pt x="176" y="250"/>
                  <a:pt x="143" y="168"/>
                  <a:pt x="112" y="104"/>
                </a:cubicBezTo>
                <a:cubicBezTo>
                  <a:pt x="81" y="40"/>
                  <a:pt x="32" y="0"/>
                  <a:pt x="16" y="8"/>
                </a:cubicBezTo>
                <a:close/>
              </a:path>
            </a:pathLst>
          </a:custGeom>
          <a:solidFill>
            <a:srgbClr val="FF00FF">
              <a:alpha val="46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E7FDBA1-E68F-440A-B30F-D0430AD47BA0}"/>
              </a:ext>
            </a:extLst>
          </p:cNvPr>
          <p:cNvSpPr/>
          <p:nvPr/>
        </p:nvSpPr>
        <p:spPr>
          <a:xfrm>
            <a:off x="1221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B47BD109-A777-40A8-9E00-B7E6224FEA44}"/>
              </a:ext>
            </a:extLst>
          </p:cNvPr>
          <p:cNvSpPr/>
          <p:nvPr/>
        </p:nvSpPr>
        <p:spPr>
          <a:xfrm>
            <a:off x="30939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C20C0104-85AC-4E9E-B9DC-FCA5D663DB2C}"/>
              </a:ext>
            </a:extLst>
          </p:cNvPr>
          <p:cNvSpPr/>
          <p:nvPr/>
        </p:nvSpPr>
        <p:spPr>
          <a:xfrm>
            <a:off x="6065579" y="1007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5998E50B-92B6-4861-A67B-8EBFAFA445FF}"/>
              </a:ext>
            </a:extLst>
          </p:cNvPr>
          <p:cNvSpPr/>
          <p:nvPr/>
        </p:nvSpPr>
        <p:spPr>
          <a:xfrm>
            <a:off x="1221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B784DD96-3E4E-45D5-A6A9-3CCB5350AC7C}"/>
              </a:ext>
            </a:extLst>
          </p:cNvPr>
          <p:cNvSpPr/>
          <p:nvPr/>
        </p:nvSpPr>
        <p:spPr>
          <a:xfrm>
            <a:off x="30939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A067194E-421A-4725-8F4D-79821B3F22C2}"/>
              </a:ext>
            </a:extLst>
          </p:cNvPr>
          <p:cNvSpPr/>
          <p:nvPr/>
        </p:nvSpPr>
        <p:spPr>
          <a:xfrm>
            <a:off x="60657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39981" name="Group 45">
            <a:extLst>
              <a:ext uri="{FF2B5EF4-FFF2-40B4-BE49-F238E27FC236}">
                <a16:creationId xmlns:a16="http://schemas.microsoft.com/office/drawing/2014/main" id="{62F709A3-3183-4F6C-863B-6DD4BDEE238F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876300"/>
            <a:ext cx="2505075" cy="317500"/>
            <a:chOff x="720" y="864"/>
            <a:chExt cx="912" cy="200"/>
          </a:xfrm>
        </p:grpSpPr>
        <p:sp>
          <p:nvSpPr>
            <p:cNvPr id="39982" name="AutoShape 4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358D20F0-5EA9-419F-9B61-57FA6EE8B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39983" name="Text Box 47">
              <a:extLst>
                <a:ext uri="{FF2B5EF4-FFF2-40B4-BE49-F238E27FC236}">
                  <a16:creationId xmlns:a16="http://schemas.microsoft.com/office/drawing/2014/main" id="{FDBBB053-9C3D-4853-BC64-AC32876892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CÁNH TAY QUAY</a:t>
              </a:r>
            </a:p>
          </p:txBody>
        </p:sp>
      </p:grpSp>
      <p:pic>
        <p:nvPicPr>
          <p:cNvPr id="39984" name="Picture 48">
            <a:extLst>
              <a:ext uri="{FF2B5EF4-FFF2-40B4-BE49-F238E27FC236}">
                <a16:creationId xmlns:a16="http://schemas.microsoft.com/office/drawing/2014/main" id="{3DE97697-394D-47FA-8DAB-DF3703AB41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42888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9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99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99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99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3" grpId="0" animBg="1"/>
      <p:bldP spid="39944" grpId="0"/>
      <p:bldP spid="399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A442704A-8370-4F02-9359-066680573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319213"/>
            <a:ext cx="3143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3" name="Picture 3">
            <a:extLst>
              <a:ext uri="{FF2B5EF4-FFF2-40B4-BE49-F238E27FC236}">
                <a16:creationId xmlns:a16="http://schemas.microsoft.com/office/drawing/2014/main" id="{861534F7-7CBE-40F0-B221-D4A062D15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50"/>
          <a:stretch>
            <a:fillRect/>
          </a:stretch>
        </p:blipFill>
        <p:spPr bwMode="auto">
          <a:xfrm rot="-297778">
            <a:off x="5519738" y="1490663"/>
            <a:ext cx="866775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>
            <a:extLst>
              <a:ext uri="{FF2B5EF4-FFF2-40B4-BE49-F238E27FC236}">
                <a16:creationId xmlns:a16="http://schemas.microsoft.com/office/drawing/2014/main" id="{B653EC26-700F-43B9-9106-77092C80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6" b="23586"/>
          <a:stretch>
            <a:fillRect/>
          </a:stretch>
        </p:blipFill>
        <p:spPr bwMode="auto">
          <a:xfrm>
            <a:off x="2286000" y="1295400"/>
            <a:ext cx="1441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5" name="Picture 5">
            <a:extLst>
              <a:ext uri="{FF2B5EF4-FFF2-40B4-BE49-F238E27FC236}">
                <a16:creationId xmlns:a16="http://schemas.microsoft.com/office/drawing/2014/main" id="{DF3F2935-67C7-42F5-AFE1-93612A279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5" t="8450" r="2542" b="8450"/>
          <a:stretch>
            <a:fillRect/>
          </a:stretch>
        </p:blipFill>
        <p:spPr bwMode="auto">
          <a:xfrm>
            <a:off x="2425700" y="4138613"/>
            <a:ext cx="1662113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66" name="Rectangle 6">
            <a:extLst>
              <a:ext uri="{FF2B5EF4-FFF2-40B4-BE49-F238E27FC236}">
                <a16:creationId xmlns:a16="http://schemas.microsoft.com/office/drawing/2014/main" id="{4ACEAC8A-66FE-410D-B4F6-5D49A2B23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938213"/>
            <a:ext cx="1519237" cy="5353050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40968" name="Text Box 8">
            <a:extLst>
              <a:ext uri="{FF2B5EF4-FFF2-40B4-BE49-F238E27FC236}">
                <a16:creationId xmlns:a16="http://schemas.microsoft.com/office/drawing/2014/main" id="{2F592113-6432-4C12-88F5-78D9B7467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386513"/>
            <a:ext cx="1552575" cy="304800"/>
          </a:xfrm>
          <a:prstGeom prst="rect">
            <a:avLst/>
          </a:prstGeom>
          <a:solidFill>
            <a:srgbClr val="0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NOÂNG</a:t>
            </a:r>
            <a:endParaRPr lang="en-US" altLang="vi-VN">
              <a:latin typeface="VNI-Cooper" pitchFamily="2" charset="0"/>
            </a:endParaRPr>
          </a:p>
        </p:txBody>
      </p:sp>
      <p:sp>
        <p:nvSpPr>
          <p:cNvPr id="40969" name="Text Box 9">
            <a:extLst>
              <a:ext uri="{FF2B5EF4-FFF2-40B4-BE49-F238E27FC236}">
                <a16:creationId xmlns:a16="http://schemas.microsoft.com/office/drawing/2014/main" id="{4E0C5855-E83B-4F88-8F6E-AE131A824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6163" y="4662488"/>
            <a:ext cx="15525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Baùm taän DCTQD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40970" name="Line 10">
            <a:extLst>
              <a:ext uri="{FF2B5EF4-FFF2-40B4-BE49-F238E27FC236}">
                <a16:creationId xmlns:a16="http://schemas.microsoft.com/office/drawing/2014/main" id="{20CCD1B7-A645-4FB3-83F1-74C5766942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19475" y="4929188"/>
            <a:ext cx="547688" cy="6477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0971" name="Text Box 11">
            <a:extLst>
              <a:ext uri="{FF2B5EF4-FFF2-40B4-BE49-F238E27FC236}">
                <a16:creationId xmlns:a16="http://schemas.microsoft.com/office/drawing/2014/main" id="{46E05867-0EF8-41BD-A3B7-076102740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25" y="1219200"/>
            <a:ext cx="15525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NU Cô duoãi CT-Quay daøi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40972" name="Line 12">
            <a:extLst>
              <a:ext uri="{FF2B5EF4-FFF2-40B4-BE49-F238E27FC236}">
                <a16:creationId xmlns:a16="http://schemas.microsoft.com/office/drawing/2014/main" id="{195857D7-A978-4EE4-8088-2896A6B8B6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86138" y="1495425"/>
            <a:ext cx="423862" cy="37147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40973" name="Picture 13">
            <a:extLst>
              <a:ext uri="{FF2B5EF4-FFF2-40B4-BE49-F238E27FC236}">
                <a16:creationId xmlns:a16="http://schemas.microsoft.com/office/drawing/2014/main" id="{44A7E802-AE48-42C3-A41B-943CE8F2C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" t="1196" r="3448"/>
          <a:stretch>
            <a:fillRect/>
          </a:stretch>
        </p:blipFill>
        <p:spPr bwMode="auto">
          <a:xfrm>
            <a:off x="609600" y="1014413"/>
            <a:ext cx="13716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74" name="Freeform 14">
            <a:extLst>
              <a:ext uri="{FF2B5EF4-FFF2-40B4-BE49-F238E27FC236}">
                <a16:creationId xmlns:a16="http://schemas.microsoft.com/office/drawing/2014/main" id="{7F4AA7E7-FBE6-4282-95CA-3D19CAD221BF}"/>
              </a:ext>
            </a:extLst>
          </p:cNvPr>
          <p:cNvSpPr>
            <a:spLocks/>
          </p:cNvSpPr>
          <p:nvPr/>
        </p:nvSpPr>
        <p:spPr bwMode="auto">
          <a:xfrm>
            <a:off x="1363663" y="1450975"/>
            <a:ext cx="287337" cy="3525838"/>
          </a:xfrm>
          <a:custGeom>
            <a:avLst/>
            <a:gdLst>
              <a:gd name="T0" fmla="*/ 11 w 181"/>
              <a:gd name="T1" fmla="*/ 16 h 2221"/>
              <a:gd name="T2" fmla="*/ 5 w 181"/>
              <a:gd name="T3" fmla="*/ 37 h 2221"/>
              <a:gd name="T4" fmla="*/ 26 w 181"/>
              <a:gd name="T5" fmla="*/ 145 h 2221"/>
              <a:gd name="T6" fmla="*/ 87 w 181"/>
              <a:gd name="T7" fmla="*/ 332 h 2221"/>
              <a:gd name="T8" fmla="*/ 146 w 181"/>
              <a:gd name="T9" fmla="*/ 706 h 2221"/>
              <a:gd name="T10" fmla="*/ 140 w 181"/>
              <a:gd name="T11" fmla="*/ 1084 h 2221"/>
              <a:gd name="T12" fmla="*/ 83 w 181"/>
              <a:gd name="T13" fmla="*/ 1480 h 2221"/>
              <a:gd name="T14" fmla="*/ 50 w 181"/>
              <a:gd name="T15" fmla="*/ 1912 h 2221"/>
              <a:gd name="T16" fmla="*/ 44 w 181"/>
              <a:gd name="T17" fmla="*/ 2107 h 2221"/>
              <a:gd name="T18" fmla="*/ 53 w 181"/>
              <a:gd name="T19" fmla="*/ 2143 h 2221"/>
              <a:gd name="T20" fmla="*/ 71 w 181"/>
              <a:gd name="T21" fmla="*/ 2137 h 2221"/>
              <a:gd name="T22" fmla="*/ 101 w 181"/>
              <a:gd name="T23" fmla="*/ 1636 h 2221"/>
              <a:gd name="T24" fmla="*/ 173 w 181"/>
              <a:gd name="T25" fmla="*/ 943 h 2221"/>
              <a:gd name="T26" fmla="*/ 152 w 181"/>
              <a:gd name="T27" fmla="*/ 400 h 2221"/>
              <a:gd name="T28" fmla="*/ 74 w 181"/>
              <a:gd name="T29" fmla="*/ 133 h 2221"/>
              <a:gd name="T30" fmla="*/ 11 w 181"/>
              <a:gd name="T31" fmla="*/ 16 h 2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1" h="2221">
                <a:moveTo>
                  <a:pt x="11" y="16"/>
                </a:moveTo>
                <a:cubicBezTo>
                  <a:pt x="0" y="0"/>
                  <a:pt x="3" y="15"/>
                  <a:pt x="5" y="37"/>
                </a:cubicBezTo>
                <a:cubicBezTo>
                  <a:pt x="7" y="59"/>
                  <a:pt x="12" y="96"/>
                  <a:pt x="26" y="145"/>
                </a:cubicBezTo>
                <a:cubicBezTo>
                  <a:pt x="40" y="194"/>
                  <a:pt x="67" y="239"/>
                  <a:pt x="87" y="332"/>
                </a:cubicBezTo>
                <a:cubicBezTo>
                  <a:pt x="107" y="425"/>
                  <a:pt x="137" y="581"/>
                  <a:pt x="146" y="706"/>
                </a:cubicBezTo>
                <a:cubicBezTo>
                  <a:pt x="155" y="831"/>
                  <a:pt x="151" y="955"/>
                  <a:pt x="140" y="1084"/>
                </a:cubicBezTo>
                <a:cubicBezTo>
                  <a:pt x="129" y="1213"/>
                  <a:pt x="98" y="1342"/>
                  <a:pt x="83" y="1480"/>
                </a:cubicBezTo>
                <a:cubicBezTo>
                  <a:pt x="68" y="1618"/>
                  <a:pt x="56" y="1808"/>
                  <a:pt x="50" y="1912"/>
                </a:cubicBezTo>
                <a:cubicBezTo>
                  <a:pt x="44" y="2016"/>
                  <a:pt x="44" y="2069"/>
                  <a:pt x="44" y="2107"/>
                </a:cubicBezTo>
                <a:cubicBezTo>
                  <a:pt x="44" y="2145"/>
                  <a:pt x="49" y="2138"/>
                  <a:pt x="53" y="2143"/>
                </a:cubicBezTo>
                <a:cubicBezTo>
                  <a:pt x="57" y="2148"/>
                  <a:pt x="63" y="2221"/>
                  <a:pt x="71" y="2137"/>
                </a:cubicBezTo>
                <a:cubicBezTo>
                  <a:pt x="79" y="2053"/>
                  <a:pt x="84" y="1835"/>
                  <a:pt x="101" y="1636"/>
                </a:cubicBezTo>
                <a:cubicBezTo>
                  <a:pt x="118" y="1437"/>
                  <a:pt x="165" y="1149"/>
                  <a:pt x="173" y="943"/>
                </a:cubicBezTo>
                <a:cubicBezTo>
                  <a:pt x="181" y="737"/>
                  <a:pt x="169" y="535"/>
                  <a:pt x="152" y="400"/>
                </a:cubicBezTo>
                <a:cubicBezTo>
                  <a:pt x="135" y="265"/>
                  <a:pt x="98" y="197"/>
                  <a:pt x="74" y="133"/>
                </a:cubicBezTo>
                <a:cubicBezTo>
                  <a:pt x="50" y="69"/>
                  <a:pt x="22" y="32"/>
                  <a:pt x="11" y="16"/>
                </a:cubicBezTo>
                <a:close/>
              </a:path>
            </a:pathLst>
          </a:custGeom>
          <a:solidFill>
            <a:srgbClr val="FF00FF">
              <a:alpha val="46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40975" name="Picture 15">
            <a:extLst>
              <a:ext uri="{FF2B5EF4-FFF2-40B4-BE49-F238E27FC236}">
                <a16:creationId xmlns:a16="http://schemas.microsoft.com/office/drawing/2014/main" id="{E16AB44D-576D-400B-83A2-035D3EA77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25" y="1243013"/>
            <a:ext cx="485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6" name="Picture 16">
            <a:extLst>
              <a:ext uri="{FF2B5EF4-FFF2-40B4-BE49-F238E27FC236}">
                <a16:creationId xmlns:a16="http://schemas.microsoft.com/office/drawing/2014/main" id="{1342E74C-08A7-4DE5-B4D2-8393A5502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138" y="4772025"/>
            <a:ext cx="6381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7" name="Picture 17">
            <a:extLst>
              <a:ext uri="{FF2B5EF4-FFF2-40B4-BE49-F238E27FC236}">
                <a16:creationId xmlns:a16="http://schemas.microsoft.com/office/drawing/2014/main" id="{F0F29261-5614-443C-9BDB-B0828DC38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1243013"/>
            <a:ext cx="71437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8" name="Picture 18">
            <a:extLst>
              <a:ext uri="{FF2B5EF4-FFF2-40B4-BE49-F238E27FC236}">
                <a16:creationId xmlns:a16="http://schemas.microsoft.com/office/drawing/2014/main" id="{722DE674-82C3-43D2-9538-AC1A2F7B5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252">
            <a:off x="7624763" y="1776413"/>
            <a:ext cx="37147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9" name="Picture 19">
            <a:extLst>
              <a:ext uri="{FF2B5EF4-FFF2-40B4-BE49-F238E27FC236}">
                <a16:creationId xmlns:a16="http://schemas.microsoft.com/office/drawing/2014/main" id="{F2E93A1A-4AE6-429E-B89E-0D37F57CE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5" y="4643438"/>
            <a:ext cx="12096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0" name="Picture 20">
            <a:extLst>
              <a:ext uri="{FF2B5EF4-FFF2-40B4-BE49-F238E27FC236}">
                <a16:creationId xmlns:a16="http://schemas.microsoft.com/office/drawing/2014/main" id="{191E8FF4-E8B9-483B-9151-0CC5B4215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463">
            <a:off x="6942138" y="4551363"/>
            <a:ext cx="12096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1" name="Picture 21">
            <a:extLst>
              <a:ext uri="{FF2B5EF4-FFF2-40B4-BE49-F238E27FC236}">
                <a16:creationId xmlns:a16="http://schemas.microsoft.com/office/drawing/2014/main" id="{735D93A2-6781-4EDB-AAA3-BAD1E52CF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1501">
            <a:off x="5272088" y="4710113"/>
            <a:ext cx="6381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2" name="Picture 22">
            <a:extLst>
              <a:ext uri="{FF2B5EF4-FFF2-40B4-BE49-F238E27FC236}">
                <a16:creationId xmlns:a16="http://schemas.microsoft.com/office/drawing/2014/main" id="{010CD13B-BB8B-46A4-ABC9-C9F35255D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813" y="938213"/>
            <a:ext cx="407987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3" name="Picture 23">
            <a:extLst>
              <a:ext uri="{FF2B5EF4-FFF2-40B4-BE49-F238E27FC236}">
                <a16:creationId xmlns:a16="http://schemas.microsoft.com/office/drawing/2014/main" id="{88991F25-F7CC-407F-A28D-8521A9EC3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001">
            <a:off x="5518150" y="950913"/>
            <a:ext cx="407988" cy="432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4" name="Freeform 24">
            <a:extLst>
              <a:ext uri="{FF2B5EF4-FFF2-40B4-BE49-F238E27FC236}">
                <a16:creationId xmlns:a16="http://schemas.microsoft.com/office/drawing/2014/main" id="{F3A866BE-D9F7-47BA-8A2F-48C1F6CB933F}"/>
              </a:ext>
            </a:extLst>
          </p:cNvPr>
          <p:cNvSpPr>
            <a:spLocks/>
          </p:cNvSpPr>
          <p:nvPr/>
        </p:nvSpPr>
        <p:spPr bwMode="auto">
          <a:xfrm>
            <a:off x="1362075" y="1938338"/>
            <a:ext cx="238125" cy="3059112"/>
          </a:xfrm>
          <a:custGeom>
            <a:avLst/>
            <a:gdLst>
              <a:gd name="T0" fmla="*/ 62 w 150"/>
              <a:gd name="T1" fmla="*/ 94 h 1927"/>
              <a:gd name="T2" fmla="*/ 54 w 150"/>
              <a:gd name="T3" fmla="*/ 130 h 1927"/>
              <a:gd name="T4" fmla="*/ 54 w 150"/>
              <a:gd name="T5" fmla="*/ 198 h 1927"/>
              <a:gd name="T6" fmla="*/ 90 w 150"/>
              <a:gd name="T7" fmla="*/ 414 h 1927"/>
              <a:gd name="T8" fmla="*/ 42 w 150"/>
              <a:gd name="T9" fmla="*/ 1078 h 1927"/>
              <a:gd name="T10" fmla="*/ 52 w 150"/>
              <a:gd name="T11" fmla="*/ 1186 h 1927"/>
              <a:gd name="T12" fmla="*/ 24 w 150"/>
              <a:gd name="T13" fmla="*/ 1623 h 1927"/>
              <a:gd name="T14" fmla="*/ 0 w 150"/>
              <a:gd name="T15" fmla="*/ 1812 h 1927"/>
              <a:gd name="T16" fmla="*/ 22 w 150"/>
              <a:gd name="T17" fmla="*/ 1849 h 1927"/>
              <a:gd name="T18" fmla="*/ 40 w 150"/>
              <a:gd name="T19" fmla="*/ 1843 h 1927"/>
              <a:gd name="T20" fmla="*/ 70 w 150"/>
              <a:gd name="T21" fmla="*/ 1342 h 1927"/>
              <a:gd name="T22" fmla="*/ 142 w 150"/>
              <a:gd name="T23" fmla="*/ 649 h 1927"/>
              <a:gd name="T24" fmla="*/ 121 w 150"/>
              <a:gd name="T25" fmla="*/ 106 h 1927"/>
              <a:gd name="T26" fmla="*/ 74 w 150"/>
              <a:gd name="T27" fmla="*/ 10 h 1927"/>
              <a:gd name="T28" fmla="*/ 62 w 150"/>
              <a:gd name="T29" fmla="*/ 94 h 1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0" h="1927">
                <a:moveTo>
                  <a:pt x="62" y="94"/>
                </a:moveTo>
                <a:cubicBezTo>
                  <a:pt x="59" y="114"/>
                  <a:pt x="55" y="113"/>
                  <a:pt x="54" y="130"/>
                </a:cubicBezTo>
                <a:cubicBezTo>
                  <a:pt x="53" y="147"/>
                  <a:pt x="48" y="151"/>
                  <a:pt x="54" y="198"/>
                </a:cubicBezTo>
                <a:cubicBezTo>
                  <a:pt x="60" y="245"/>
                  <a:pt x="92" y="267"/>
                  <a:pt x="90" y="414"/>
                </a:cubicBezTo>
                <a:cubicBezTo>
                  <a:pt x="88" y="561"/>
                  <a:pt x="48" y="949"/>
                  <a:pt x="42" y="1078"/>
                </a:cubicBezTo>
                <a:cubicBezTo>
                  <a:pt x="36" y="1207"/>
                  <a:pt x="55" y="1095"/>
                  <a:pt x="52" y="1186"/>
                </a:cubicBezTo>
                <a:cubicBezTo>
                  <a:pt x="49" y="1277"/>
                  <a:pt x="33" y="1519"/>
                  <a:pt x="24" y="1623"/>
                </a:cubicBezTo>
                <a:cubicBezTo>
                  <a:pt x="15" y="1727"/>
                  <a:pt x="0" y="1774"/>
                  <a:pt x="0" y="1812"/>
                </a:cubicBezTo>
                <a:cubicBezTo>
                  <a:pt x="0" y="1850"/>
                  <a:pt x="15" y="1844"/>
                  <a:pt x="22" y="1849"/>
                </a:cubicBezTo>
                <a:cubicBezTo>
                  <a:pt x="29" y="1854"/>
                  <a:pt x="32" y="1927"/>
                  <a:pt x="40" y="1843"/>
                </a:cubicBezTo>
                <a:cubicBezTo>
                  <a:pt x="48" y="1759"/>
                  <a:pt x="53" y="1541"/>
                  <a:pt x="70" y="1342"/>
                </a:cubicBezTo>
                <a:cubicBezTo>
                  <a:pt x="87" y="1143"/>
                  <a:pt x="134" y="855"/>
                  <a:pt x="142" y="649"/>
                </a:cubicBezTo>
                <a:cubicBezTo>
                  <a:pt x="150" y="443"/>
                  <a:pt x="132" y="212"/>
                  <a:pt x="121" y="106"/>
                </a:cubicBezTo>
                <a:cubicBezTo>
                  <a:pt x="110" y="0"/>
                  <a:pt x="84" y="12"/>
                  <a:pt x="74" y="10"/>
                </a:cubicBezTo>
                <a:cubicBezTo>
                  <a:pt x="64" y="8"/>
                  <a:pt x="65" y="74"/>
                  <a:pt x="62" y="94"/>
                </a:cubicBezTo>
                <a:close/>
              </a:path>
            </a:pathLst>
          </a:custGeom>
          <a:solidFill>
            <a:srgbClr val="339966">
              <a:alpha val="46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0985" name="Freeform 25">
            <a:extLst>
              <a:ext uri="{FF2B5EF4-FFF2-40B4-BE49-F238E27FC236}">
                <a16:creationId xmlns:a16="http://schemas.microsoft.com/office/drawing/2014/main" id="{A32D11E2-6A24-490F-ABCE-4D5419C15CBA}"/>
              </a:ext>
            </a:extLst>
          </p:cNvPr>
          <p:cNvSpPr>
            <a:spLocks/>
          </p:cNvSpPr>
          <p:nvPr/>
        </p:nvSpPr>
        <p:spPr bwMode="auto">
          <a:xfrm>
            <a:off x="3416300" y="1916113"/>
            <a:ext cx="177800" cy="393700"/>
          </a:xfrm>
          <a:custGeom>
            <a:avLst/>
            <a:gdLst>
              <a:gd name="T0" fmla="*/ 56 w 112"/>
              <a:gd name="T1" fmla="*/ 8 h 248"/>
              <a:gd name="T2" fmla="*/ 8 w 112"/>
              <a:gd name="T3" fmla="*/ 56 h 248"/>
              <a:gd name="T4" fmla="*/ 8 w 112"/>
              <a:gd name="T5" fmla="*/ 152 h 248"/>
              <a:gd name="T6" fmla="*/ 8 w 112"/>
              <a:gd name="T7" fmla="*/ 200 h 248"/>
              <a:gd name="T8" fmla="*/ 56 w 112"/>
              <a:gd name="T9" fmla="*/ 248 h 248"/>
              <a:gd name="T10" fmla="*/ 104 w 112"/>
              <a:gd name="T11" fmla="*/ 200 h 248"/>
              <a:gd name="T12" fmla="*/ 104 w 112"/>
              <a:gd name="T13" fmla="*/ 104 h 248"/>
              <a:gd name="T14" fmla="*/ 56 w 112"/>
              <a:gd name="T15" fmla="*/ 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2" h="248">
                <a:moveTo>
                  <a:pt x="56" y="8"/>
                </a:moveTo>
                <a:cubicBezTo>
                  <a:pt x="40" y="0"/>
                  <a:pt x="16" y="32"/>
                  <a:pt x="8" y="56"/>
                </a:cubicBezTo>
                <a:cubicBezTo>
                  <a:pt x="0" y="80"/>
                  <a:pt x="8" y="128"/>
                  <a:pt x="8" y="152"/>
                </a:cubicBezTo>
                <a:cubicBezTo>
                  <a:pt x="8" y="176"/>
                  <a:pt x="0" y="184"/>
                  <a:pt x="8" y="200"/>
                </a:cubicBezTo>
                <a:cubicBezTo>
                  <a:pt x="16" y="216"/>
                  <a:pt x="40" y="248"/>
                  <a:pt x="56" y="248"/>
                </a:cubicBezTo>
                <a:cubicBezTo>
                  <a:pt x="72" y="248"/>
                  <a:pt x="96" y="224"/>
                  <a:pt x="104" y="200"/>
                </a:cubicBezTo>
                <a:cubicBezTo>
                  <a:pt x="112" y="176"/>
                  <a:pt x="112" y="136"/>
                  <a:pt x="104" y="104"/>
                </a:cubicBezTo>
                <a:cubicBezTo>
                  <a:pt x="96" y="72"/>
                  <a:pt x="72" y="16"/>
                  <a:pt x="56" y="8"/>
                </a:cubicBezTo>
                <a:close/>
              </a:path>
            </a:pathLst>
          </a:custGeom>
          <a:solidFill>
            <a:srgbClr val="FF00FF">
              <a:alpha val="64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0986" name="Text Box 26">
            <a:extLst>
              <a:ext uri="{FF2B5EF4-FFF2-40B4-BE49-F238E27FC236}">
                <a16:creationId xmlns:a16="http://schemas.microsoft.com/office/drawing/2014/main" id="{65BD6FE9-06B6-4336-A64C-DD9B94D22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25" y="2066925"/>
            <a:ext cx="15525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NU Cô duoãi CT-Quay daøi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40987" name="Line 27">
            <a:extLst>
              <a:ext uri="{FF2B5EF4-FFF2-40B4-BE49-F238E27FC236}">
                <a16:creationId xmlns:a16="http://schemas.microsoft.com/office/drawing/2014/main" id="{2993DCD7-A8BE-4623-B30B-F45FB510DB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24250" y="2276475"/>
            <a:ext cx="338138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0988" name="Freeform 28">
            <a:extLst>
              <a:ext uri="{FF2B5EF4-FFF2-40B4-BE49-F238E27FC236}">
                <a16:creationId xmlns:a16="http://schemas.microsoft.com/office/drawing/2014/main" id="{15125FCE-D870-499D-BE41-A876BCC80B20}"/>
              </a:ext>
            </a:extLst>
          </p:cNvPr>
          <p:cNvSpPr>
            <a:spLocks/>
          </p:cNvSpPr>
          <p:nvPr/>
        </p:nvSpPr>
        <p:spPr bwMode="auto">
          <a:xfrm>
            <a:off x="3235325" y="5505450"/>
            <a:ext cx="76200" cy="117475"/>
          </a:xfrm>
          <a:custGeom>
            <a:avLst/>
            <a:gdLst>
              <a:gd name="T0" fmla="*/ 26 w 48"/>
              <a:gd name="T1" fmla="*/ 3 h 74"/>
              <a:gd name="T2" fmla="*/ 2 w 48"/>
              <a:gd name="T3" fmla="*/ 23 h 74"/>
              <a:gd name="T4" fmla="*/ 14 w 48"/>
              <a:gd name="T5" fmla="*/ 71 h 74"/>
              <a:gd name="T6" fmla="*/ 46 w 48"/>
              <a:gd name="T7" fmla="*/ 39 h 74"/>
              <a:gd name="T8" fmla="*/ 26 w 48"/>
              <a:gd name="T9" fmla="*/ 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74">
                <a:moveTo>
                  <a:pt x="26" y="3"/>
                </a:moveTo>
                <a:cubicBezTo>
                  <a:pt x="19" y="0"/>
                  <a:pt x="4" y="12"/>
                  <a:pt x="2" y="23"/>
                </a:cubicBezTo>
                <a:cubicBezTo>
                  <a:pt x="0" y="34"/>
                  <a:pt x="7" y="68"/>
                  <a:pt x="14" y="71"/>
                </a:cubicBezTo>
                <a:cubicBezTo>
                  <a:pt x="21" y="74"/>
                  <a:pt x="44" y="50"/>
                  <a:pt x="46" y="39"/>
                </a:cubicBezTo>
                <a:cubicBezTo>
                  <a:pt x="48" y="28"/>
                  <a:pt x="30" y="10"/>
                  <a:pt x="26" y="3"/>
                </a:cubicBezTo>
                <a:close/>
              </a:path>
            </a:pathLst>
          </a:custGeom>
          <a:solidFill>
            <a:srgbClr val="008000">
              <a:alpha val="56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0989" name="Text Box 29">
            <a:extLst>
              <a:ext uri="{FF2B5EF4-FFF2-40B4-BE49-F238E27FC236}">
                <a16:creationId xmlns:a16="http://schemas.microsoft.com/office/drawing/2014/main" id="{64AD20E8-85B2-42E0-83D0-477B464FF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688" y="5510213"/>
            <a:ext cx="15525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Baùm taän DCTQN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40990" name="Line 30">
            <a:extLst>
              <a:ext uri="{FF2B5EF4-FFF2-40B4-BE49-F238E27FC236}">
                <a16:creationId xmlns:a16="http://schemas.microsoft.com/office/drawing/2014/main" id="{D7612409-C7B3-4A61-A993-4D246F94E26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76600" y="5586413"/>
            <a:ext cx="700088" cy="1905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CC5129C-3BB0-4653-9A5F-61F0C2BB1F17}"/>
              </a:ext>
            </a:extLst>
          </p:cNvPr>
          <p:cNvSpPr/>
          <p:nvPr/>
        </p:nvSpPr>
        <p:spPr>
          <a:xfrm>
            <a:off x="1221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9E2D7F4B-9356-4CDE-B872-1D42E84062F1}"/>
              </a:ext>
            </a:extLst>
          </p:cNvPr>
          <p:cNvSpPr/>
          <p:nvPr/>
        </p:nvSpPr>
        <p:spPr>
          <a:xfrm>
            <a:off x="30939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53E15C35-0964-4E75-A37F-67F4387D6437}"/>
              </a:ext>
            </a:extLst>
          </p:cNvPr>
          <p:cNvSpPr/>
          <p:nvPr/>
        </p:nvSpPr>
        <p:spPr>
          <a:xfrm>
            <a:off x="6065579" y="1007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BAC18A55-1E00-4C46-9925-314B79646766}"/>
              </a:ext>
            </a:extLst>
          </p:cNvPr>
          <p:cNvSpPr/>
          <p:nvPr/>
        </p:nvSpPr>
        <p:spPr>
          <a:xfrm>
            <a:off x="1221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471791BD-6B5B-42AA-A30C-C8065D4B0CD9}"/>
              </a:ext>
            </a:extLst>
          </p:cNvPr>
          <p:cNvSpPr/>
          <p:nvPr/>
        </p:nvSpPr>
        <p:spPr>
          <a:xfrm>
            <a:off x="30939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BC9AB843-66B9-4061-BF22-8EF8C4B5D9AB}"/>
              </a:ext>
            </a:extLst>
          </p:cNvPr>
          <p:cNvSpPr/>
          <p:nvPr/>
        </p:nvSpPr>
        <p:spPr>
          <a:xfrm>
            <a:off x="60657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41013" name="Group 53">
            <a:extLst>
              <a:ext uri="{FF2B5EF4-FFF2-40B4-BE49-F238E27FC236}">
                <a16:creationId xmlns:a16="http://schemas.microsoft.com/office/drawing/2014/main" id="{1862374F-98CE-4383-B45B-3A818A25B95E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876300"/>
            <a:ext cx="3048000" cy="317500"/>
            <a:chOff x="720" y="864"/>
            <a:chExt cx="912" cy="200"/>
          </a:xfrm>
        </p:grpSpPr>
        <p:sp>
          <p:nvSpPr>
            <p:cNvPr id="41014" name="AutoShape 54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5B08E8B6-5DE3-4BC3-9650-01D17D26B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41015" name="Text Box 55">
              <a:extLst>
                <a:ext uri="{FF2B5EF4-FFF2-40B4-BE49-F238E27FC236}">
                  <a16:creationId xmlns:a16="http://schemas.microsoft.com/office/drawing/2014/main" id="{79789EBC-66F1-4902-BACB-E0B82D493F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DUỖI CỔ TAY QUAY</a:t>
              </a:r>
            </a:p>
          </p:txBody>
        </p:sp>
      </p:grpSp>
      <p:pic>
        <p:nvPicPr>
          <p:cNvPr id="41016" name="Picture 56">
            <a:extLst>
              <a:ext uri="{FF2B5EF4-FFF2-40B4-BE49-F238E27FC236}">
                <a16:creationId xmlns:a16="http://schemas.microsoft.com/office/drawing/2014/main" id="{546C5352-6E8E-43E0-ABC0-A7E95428FE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42888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0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0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0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0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0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0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0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0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40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0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09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09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0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09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0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8" grpId="0" animBg="1"/>
      <p:bldP spid="40969" grpId="0"/>
      <p:bldP spid="40971" grpId="0"/>
      <p:bldP spid="40986" grpId="0"/>
      <p:bldP spid="4098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>
            <a:extLst>
              <a:ext uri="{FF2B5EF4-FFF2-40B4-BE49-F238E27FC236}">
                <a16:creationId xmlns:a16="http://schemas.microsoft.com/office/drawing/2014/main" id="{A1206AAC-CAF0-42D0-890C-18A9FDEA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0288">
            <a:off x="7810500" y="5819775"/>
            <a:ext cx="4953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7" name="Picture 3">
            <a:extLst>
              <a:ext uri="{FF2B5EF4-FFF2-40B4-BE49-F238E27FC236}">
                <a16:creationId xmlns:a16="http://schemas.microsoft.com/office/drawing/2014/main" id="{DBD06776-C196-42C3-8ABF-B407CFAE5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51692">
            <a:off x="7375525" y="5565775"/>
            <a:ext cx="59055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AAF6B427-01E0-413F-A281-BF87D60F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"/>
          <a:stretch>
            <a:fillRect/>
          </a:stretch>
        </p:blipFill>
        <p:spPr bwMode="auto">
          <a:xfrm>
            <a:off x="5187950" y="1104900"/>
            <a:ext cx="1778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9" name="Picture 5">
            <a:extLst>
              <a:ext uri="{FF2B5EF4-FFF2-40B4-BE49-F238E27FC236}">
                <a16:creationId xmlns:a16="http://schemas.microsoft.com/office/drawing/2014/main" id="{69F460B5-3784-40F1-9B07-EDC92CED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7"/>
          <a:stretch>
            <a:fillRect/>
          </a:stretch>
        </p:blipFill>
        <p:spPr bwMode="auto">
          <a:xfrm>
            <a:off x="2749550" y="3898900"/>
            <a:ext cx="14478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7D50E91D-2009-48D3-A380-EDE0098C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2" b="31355"/>
          <a:stretch>
            <a:fillRect/>
          </a:stretch>
        </p:blipFill>
        <p:spPr bwMode="auto">
          <a:xfrm>
            <a:off x="2749550" y="1181100"/>
            <a:ext cx="1176338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91" name="Rectangle 7">
            <a:extLst>
              <a:ext uri="{FF2B5EF4-FFF2-40B4-BE49-F238E27FC236}">
                <a16:creationId xmlns:a16="http://schemas.microsoft.com/office/drawing/2014/main" id="{CFEB0964-91CC-490B-8AE1-6BECB2061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113" y="952500"/>
            <a:ext cx="1366837" cy="5353050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41993" name="Text Box 9">
            <a:extLst>
              <a:ext uri="{FF2B5EF4-FFF2-40B4-BE49-F238E27FC236}">
                <a16:creationId xmlns:a16="http://schemas.microsoft.com/office/drawing/2014/main" id="{192279BD-9D59-4285-A283-C87159CB9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6400800"/>
            <a:ext cx="1552575" cy="304800"/>
          </a:xfrm>
          <a:prstGeom prst="rect">
            <a:avLst/>
          </a:prstGeom>
          <a:solidFill>
            <a:srgbClr val="0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NOÂNG</a:t>
            </a:r>
            <a:endParaRPr lang="en-US" altLang="vi-VN">
              <a:latin typeface="VNI-Cooper" pitchFamily="2" charset="0"/>
            </a:endParaRPr>
          </a:p>
        </p:txBody>
      </p:sp>
      <p:pic>
        <p:nvPicPr>
          <p:cNvPr id="41994" name="Picture 10">
            <a:extLst>
              <a:ext uri="{FF2B5EF4-FFF2-40B4-BE49-F238E27FC236}">
                <a16:creationId xmlns:a16="http://schemas.microsoft.com/office/drawing/2014/main" id="{5A47038F-6AB0-45F8-8BBD-A061057A0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5" t="1540" r="13095"/>
          <a:stretch>
            <a:fillRect/>
          </a:stretch>
        </p:blipFill>
        <p:spPr bwMode="auto">
          <a:xfrm>
            <a:off x="811213" y="1019175"/>
            <a:ext cx="12827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5" name="Picture 11">
            <a:extLst>
              <a:ext uri="{FF2B5EF4-FFF2-40B4-BE49-F238E27FC236}">
                <a16:creationId xmlns:a16="http://schemas.microsoft.com/office/drawing/2014/main" id="{9F51EE2F-ADBC-4B2A-925D-7A9659EA6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738" y="1895475"/>
            <a:ext cx="257175" cy="36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96" name="Text Box 12">
            <a:extLst>
              <a:ext uri="{FF2B5EF4-FFF2-40B4-BE49-F238E27FC236}">
                <a16:creationId xmlns:a16="http://schemas.microsoft.com/office/drawing/2014/main" id="{8D3FEFE0-BEA6-4A60-BB49-6230DB795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613" y="1485900"/>
            <a:ext cx="15525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NU Cô duoãi CN daøi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41997" name="Line 13">
            <a:extLst>
              <a:ext uri="{FF2B5EF4-FFF2-40B4-BE49-F238E27FC236}">
                <a16:creationId xmlns:a16="http://schemas.microsoft.com/office/drawing/2014/main" id="{A36F0DCE-ECA2-417D-9B32-55F266B4F8F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63950" y="1638300"/>
            <a:ext cx="795338" cy="381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1998" name="Text Box 14">
            <a:extLst>
              <a:ext uri="{FF2B5EF4-FFF2-40B4-BE49-F238E27FC236}">
                <a16:creationId xmlns:a16="http://schemas.microsoft.com/office/drawing/2014/main" id="{79C130BC-EEF2-4F5D-8051-022F58377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950" y="4914900"/>
            <a:ext cx="15525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BT Cô duoãi CN daøi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41999" name="Line 15">
            <a:extLst>
              <a:ext uri="{FF2B5EF4-FFF2-40B4-BE49-F238E27FC236}">
                <a16:creationId xmlns:a16="http://schemas.microsoft.com/office/drawing/2014/main" id="{5CA5E2F6-9E7A-44A4-B6BF-DC330A2D7B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6750" y="5219700"/>
            <a:ext cx="1219200" cy="609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2000" name="Freeform 16">
            <a:extLst>
              <a:ext uri="{FF2B5EF4-FFF2-40B4-BE49-F238E27FC236}">
                <a16:creationId xmlns:a16="http://schemas.microsoft.com/office/drawing/2014/main" id="{279630BB-1E16-483D-8177-E534EF7C67BA}"/>
              </a:ext>
            </a:extLst>
          </p:cNvPr>
          <p:cNvSpPr>
            <a:spLocks/>
          </p:cNvSpPr>
          <p:nvPr/>
        </p:nvSpPr>
        <p:spPr bwMode="auto">
          <a:xfrm>
            <a:off x="954088" y="2019300"/>
            <a:ext cx="849312" cy="4100513"/>
          </a:xfrm>
          <a:custGeom>
            <a:avLst/>
            <a:gdLst>
              <a:gd name="T0" fmla="*/ 459 w 535"/>
              <a:gd name="T1" fmla="*/ 0 h 2583"/>
              <a:gd name="T2" fmla="*/ 381 w 535"/>
              <a:gd name="T3" fmla="*/ 201 h 2583"/>
              <a:gd name="T4" fmla="*/ 363 w 535"/>
              <a:gd name="T5" fmla="*/ 720 h 2583"/>
              <a:gd name="T6" fmla="*/ 312 w 535"/>
              <a:gd name="T7" fmla="*/ 1074 h 2583"/>
              <a:gd name="T8" fmla="*/ 300 w 535"/>
              <a:gd name="T9" fmla="*/ 1305 h 2583"/>
              <a:gd name="T10" fmla="*/ 294 w 535"/>
              <a:gd name="T11" fmla="*/ 1539 h 2583"/>
              <a:gd name="T12" fmla="*/ 273 w 535"/>
              <a:gd name="T13" fmla="*/ 1728 h 2583"/>
              <a:gd name="T14" fmla="*/ 90 w 535"/>
              <a:gd name="T15" fmla="*/ 2067 h 2583"/>
              <a:gd name="T16" fmla="*/ 12 w 535"/>
              <a:gd name="T17" fmla="*/ 2259 h 2583"/>
              <a:gd name="T18" fmla="*/ 21 w 535"/>
              <a:gd name="T19" fmla="*/ 2301 h 2583"/>
              <a:gd name="T20" fmla="*/ 102 w 535"/>
              <a:gd name="T21" fmla="*/ 2097 h 2583"/>
              <a:gd name="T22" fmla="*/ 270 w 535"/>
              <a:gd name="T23" fmla="*/ 1818 h 2583"/>
              <a:gd name="T24" fmla="*/ 240 w 535"/>
              <a:gd name="T25" fmla="*/ 1965 h 2583"/>
              <a:gd name="T26" fmla="*/ 129 w 535"/>
              <a:gd name="T27" fmla="*/ 2421 h 2583"/>
              <a:gd name="T28" fmla="*/ 129 w 535"/>
              <a:gd name="T29" fmla="*/ 2487 h 2583"/>
              <a:gd name="T30" fmla="*/ 324 w 535"/>
              <a:gd name="T31" fmla="*/ 1845 h 2583"/>
              <a:gd name="T32" fmla="*/ 330 w 535"/>
              <a:gd name="T33" fmla="*/ 2121 h 2583"/>
              <a:gd name="T34" fmla="*/ 321 w 535"/>
              <a:gd name="T35" fmla="*/ 2505 h 2583"/>
              <a:gd name="T36" fmla="*/ 351 w 535"/>
              <a:gd name="T37" fmla="*/ 2214 h 2583"/>
              <a:gd name="T38" fmla="*/ 369 w 535"/>
              <a:gd name="T39" fmla="*/ 1815 h 2583"/>
              <a:gd name="T40" fmla="*/ 510 w 535"/>
              <a:gd name="T41" fmla="*/ 2439 h 2583"/>
              <a:gd name="T42" fmla="*/ 516 w 535"/>
              <a:gd name="T43" fmla="*/ 2361 h 2583"/>
              <a:gd name="T44" fmla="*/ 417 w 535"/>
              <a:gd name="T45" fmla="*/ 1860 h 2583"/>
              <a:gd name="T46" fmla="*/ 372 w 535"/>
              <a:gd name="T47" fmla="*/ 1641 h 2583"/>
              <a:gd name="T48" fmla="*/ 369 w 535"/>
              <a:gd name="T49" fmla="*/ 1197 h 2583"/>
              <a:gd name="T50" fmla="*/ 456 w 535"/>
              <a:gd name="T51" fmla="*/ 870 h 2583"/>
              <a:gd name="T52" fmla="*/ 495 w 535"/>
              <a:gd name="T53" fmla="*/ 435 h 2583"/>
              <a:gd name="T54" fmla="*/ 462 w 535"/>
              <a:gd name="T55" fmla="*/ 90 h 2583"/>
              <a:gd name="T56" fmla="*/ 459 w 535"/>
              <a:gd name="T57" fmla="*/ 0 h 2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35" h="2583">
                <a:moveTo>
                  <a:pt x="459" y="0"/>
                </a:moveTo>
                <a:cubicBezTo>
                  <a:pt x="438" y="27"/>
                  <a:pt x="397" y="81"/>
                  <a:pt x="381" y="201"/>
                </a:cubicBezTo>
                <a:cubicBezTo>
                  <a:pt x="365" y="321"/>
                  <a:pt x="374" y="575"/>
                  <a:pt x="363" y="720"/>
                </a:cubicBezTo>
                <a:cubicBezTo>
                  <a:pt x="352" y="865"/>
                  <a:pt x="322" y="977"/>
                  <a:pt x="312" y="1074"/>
                </a:cubicBezTo>
                <a:cubicBezTo>
                  <a:pt x="302" y="1171"/>
                  <a:pt x="303" y="1228"/>
                  <a:pt x="300" y="1305"/>
                </a:cubicBezTo>
                <a:cubicBezTo>
                  <a:pt x="297" y="1382"/>
                  <a:pt x="299" y="1468"/>
                  <a:pt x="294" y="1539"/>
                </a:cubicBezTo>
                <a:cubicBezTo>
                  <a:pt x="289" y="1610"/>
                  <a:pt x="307" y="1640"/>
                  <a:pt x="273" y="1728"/>
                </a:cubicBezTo>
                <a:cubicBezTo>
                  <a:pt x="239" y="1816"/>
                  <a:pt x="133" y="1979"/>
                  <a:pt x="90" y="2067"/>
                </a:cubicBezTo>
                <a:cubicBezTo>
                  <a:pt x="47" y="2155"/>
                  <a:pt x="24" y="2220"/>
                  <a:pt x="12" y="2259"/>
                </a:cubicBezTo>
                <a:cubicBezTo>
                  <a:pt x="0" y="2298"/>
                  <a:pt x="6" y="2328"/>
                  <a:pt x="21" y="2301"/>
                </a:cubicBezTo>
                <a:cubicBezTo>
                  <a:pt x="36" y="2274"/>
                  <a:pt x="61" y="2178"/>
                  <a:pt x="102" y="2097"/>
                </a:cubicBezTo>
                <a:cubicBezTo>
                  <a:pt x="143" y="2016"/>
                  <a:pt x="247" y="1840"/>
                  <a:pt x="270" y="1818"/>
                </a:cubicBezTo>
                <a:cubicBezTo>
                  <a:pt x="293" y="1796"/>
                  <a:pt x="263" y="1865"/>
                  <a:pt x="240" y="1965"/>
                </a:cubicBezTo>
                <a:cubicBezTo>
                  <a:pt x="217" y="2065"/>
                  <a:pt x="147" y="2334"/>
                  <a:pt x="129" y="2421"/>
                </a:cubicBezTo>
                <a:cubicBezTo>
                  <a:pt x="111" y="2508"/>
                  <a:pt x="97" y="2583"/>
                  <a:pt x="129" y="2487"/>
                </a:cubicBezTo>
                <a:cubicBezTo>
                  <a:pt x="161" y="2391"/>
                  <a:pt x="291" y="1906"/>
                  <a:pt x="324" y="1845"/>
                </a:cubicBezTo>
                <a:cubicBezTo>
                  <a:pt x="357" y="1784"/>
                  <a:pt x="331" y="2011"/>
                  <a:pt x="330" y="2121"/>
                </a:cubicBezTo>
                <a:cubicBezTo>
                  <a:pt x="329" y="2231"/>
                  <a:pt x="318" y="2490"/>
                  <a:pt x="321" y="2505"/>
                </a:cubicBezTo>
                <a:cubicBezTo>
                  <a:pt x="324" y="2520"/>
                  <a:pt x="343" y="2329"/>
                  <a:pt x="351" y="2214"/>
                </a:cubicBezTo>
                <a:cubicBezTo>
                  <a:pt x="359" y="2099"/>
                  <a:pt x="343" y="1778"/>
                  <a:pt x="369" y="1815"/>
                </a:cubicBezTo>
                <a:cubicBezTo>
                  <a:pt x="395" y="1852"/>
                  <a:pt x="485" y="2348"/>
                  <a:pt x="510" y="2439"/>
                </a:cubicBezTo>
                <a:cubicBezTo>
                  <a:pt x="535" y="2530"/>
                  <a:pt x="531" y="2457"/>
                  <a:pt x="516" y="2361"/>
                </a:cubicBezTo>
                <a:cubicBezTo>
                  <a:pt x="501" y="2265"/>
                  <a:pt x="441" y="1980"/>
                  <a:pt x="417" y="1860"/>
                </a:cubicBezTo>
                <a:cubicBezTo>
                  <a:pt x="393" y="1740"/>
                  <a:pt x="380" y="1751"/>
                  <a:pt x="372" y="1641"/>
                </a:cubicBezTo>
                <a:cubicBezTo>
                  <a:pt x="364" y="1531"/>
                  <a:pt x="355" y="1325"/>
                  <a:pt x="369" y="1197"/>
                </a:cubicBezTo>
                <a:cubicBezTo>
                  <a:pt x="383" y="1069"/>
                  <a:pt x="435" y="997"/>
                  <a:pt x="456" y="870"/>
                </a:cubicBezTo>
                <a:cubicBezTo>
                  <a:pt x="477" y="743"/>
                  <a:pt x="494" y="565"/>
                  <a:pt x="495" y="435"/>
                </a:cubicBezTo>
                <a:cubicBezTo>
                  <a:pt x="496" y="305"/>
                  <a:pt x="468" y="162"/>
                  <a:pt x="462" y="90"/>
                </a:cubicBezTo>
                <a:cubicBezTo>
                  <a:pt x="456" y="18"/>
                  <a:pt x="460" y="19"/>
                  <a:pt x="459" y="0"/>
                </a:cubicBezTo>
                <a:close/>
              </a:path>
            </a:pathLst>
          </a:custGeom>
          <a:solidFill>
            <a:srgbClr val="FF00FF">
              <a:alpha val="4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2001" name="Line 17">
            <a:extLst>
              <a:ext uri="{FF2B5EF4-FFF2-40B4-BE49-F238E27FC236}">
                <a16:creationId xmlns:a16="http://schemas.microsoft.com/office/drawing/2014/main" id="{757CC0CA-FD0B-455B-9599-518608D426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30550" y="5219700"/>
            <a:ext cx="1295400" cy="990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42002" name="Picture 18">
            <a:extLst>
              <a:ext uri="{FF2B5EF4-FFF2-40B4-BE49-F238E27FC236}">
                <a16:creationId xmlns:a16="http://schemas.microsoft.com/office/drawing/2014/main" id="{48510402-9701-449C-9378-0AC1BBBC5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1" r="13187" b="9306"/>
          <a:stretch>
            <a:fillRect/>
          </a:stretch>
        </p:blipFill>
        <p:spPr bwMode="auto">
          <a:xfrm>
            <a:off x="7169150" y="876300"/>
            <a:ext cx="9906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3" name="Picture 19">
            <a:extLst>
              <a:ext uri="{FF2B5EF4-FFF2-40B4-BE49-F238E27FC236}">
                <a16:creationId xmlns:a16="http://schemas.microsoft.com/office/drawing/2014/main" id="{1B984EC0-BAFA-4766-9C33-A7301B8DA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512722">
            <a:off x="7245350" y="5943600"/>
            <a:ext cx="2000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4" name="Picture 20">
            <a:extLst>
              <a:ext uri="{FF2B5EF4-FFF2-40B4-BE49-F238E27FC236}">
                <a16:creationId xmlns:a16="http://schemas.microsoft.com/office/drawing/2014/main" id="{F26039ED-DB79-41A2-9DA3-8F4169731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0675186">
            <a:off x="7234238" y="5448300"/>
            <a:ext cx="2667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5" name="Picture 21">
            <a:extLst>
              <a:ext uri="{FF2B5EF4-FFF2-40B4-BE49-F238E27FC236}">
                <a16:creationId xmlns:a16="http://schemas.microsoft.com/office/drawing/2014/main" id="{09E79F6F-B698-4B6E-A37D-49B05AB4B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0751158">
            <a:off x="7121525" y="5981700"/>
            <a:ext cx="2000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5CF5644-56DE-4A2B-95BC-BAAD12C3E2DD}"/>
              </a:ext>
            </a:extLst>
          </p:cNvPr>
          <p:cNvSpPr/>
          <p:nvPr/>
        </p:nvSpPr>
        <p:spPr>
          <a:xfrm>
            <a:off x="1221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5FB308A0-8B27-4FB5-8F6D-E4062A8C8B57}"/>
              </a:ext>
            </a:extLst>
          </p:cNvPr>
          <p:cNvSpPr/>
          <p:nvPr/>
        </p:nvSpPr>
        <p:spPr>
          <a:xfrm>
            <a:off x="30939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EFC4D6B6-CA22-44AC-A2CF-EB49E0EC54DD}"/>
              </a:ext>
            </a:extLst>
          </p:cNvPr>
          <p:cNvSpPr/>
          <p:nvPr/>
        </p:nvSpPr>
        <p:spPr>
          <a:xfrm>
            <a:off x="6065579" y="1007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1F89005B-6C5D-4FDC-B383-81980D0FA149}"/>
              </a:ext>
            </a:extLst>
          </p:cNvPr>
          <p:cNvSpPr/>
          <p:nvPr/>
        </p:nvSpPr>
        <p:spPr>
          <a:xfrm>
            <a:off x="1221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2F52A5DE-3D0D-41D2-98BC-1348CEE12748}"/>
              </a:ext>
            </a:extLst>
          </p:cNvPr>
          <p:cNvSpPr/>
          <p:nvPr/>
        </p:nvSpPr>
        <p:spPr>
          <a:xfrm>
            <a:off x="30939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5D945FBB-D232-4589-B303-872B5F5A62D3}"/>
              </a:ext>
            </a:extLst>
          </p:cNvPr>
          <p:cNvSpPr/>
          <p:nvPr/>
        </p:nvSpPr>
        <p:spPr>
          <a:xfrm>
            <a:off x="60657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42028" name="Group 44">
            <a:extLst>
              <a:ext uri="{FF2B5EF4-FFF2-40B4-BE49-F238E27FC236}">
                <a16:creationId xmlns:a16="http://schemas.microsoft.com/office/drawing/2014/main" id="{EDBB2C0C-9187-4C51-9B42-BDE19883FF5D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876300"/>
            <a:ext cx="2505075" cy="317500"/>
            <a:chOff x="720" y="864"/>
            <a:chExt cx="912" cy="200"/>
          </a:xfrm>
        </p:grpSpPr>
        <p:sp>
          <p:nvSpPr>
            <p:cNvPr id="42029" name="AutoShape 4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897BC91-0BBB-4AD7-887B-C1BAA40E9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42030" name="Text Box 46">
              <a:extLst>
                <a:ext uri="{FF2B5EF4-FFF2-40B4-BE49-F238E27FC236}">
                  <a16:creationId xmlns:a16="http://schemas.microsoft.com/office/drawing/2014/main" id="{DB447D65-0658-4566-8612-BC22AA0B9B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DUỖI CÁC NGÓN</a:t>
              </a:r>
            </a:p>
          </p:txBody>
        </p:sp>
      </p:grpSp>
      <p:pic>
        <p:nvPicPr>
          <p:cNvPr id="42031" name="Picture 47">
            <a:extLst>
              <a:ext uri="{FF2B5EF4-FFF2-40B4-BE49-F238E27FC236}">
                <a16:creationId xmlns:a16="http://schemas.microsoft.com/office/drawing/2014/main" id="{8115295B-6A62-4388-A63A-5BECBE5BB5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42888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3" grpId="0" animBg="1"/>
      <p:bldP spid="41996" grpId="0"/>
      <p:bldP spid="4199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>
            <a:extLst>
              <a:ext uri="{FF2B5EF4-FFF2-40B4-BE49-F238E27FC236}">
                <a16:creationId xmlns:a16="http://schemas.microsoft.com/office/drawing/2014/main" id="{09A16129-EE1E-4FF9-BA37-B6865C3C3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" r="8275"/>
          <a:stretch>
            <a:fillRect/>
          </a:stretch>
        </p:blipFill>
        <p:spPr bwMode="auto">
          <a:xfrm>
            <a:off x="3128963" y="3810000"/>
            <a:ext cx="144303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1" name="Picture 3">
            <a:extLst>
              <a:ext uri="{FF2B5EF4-FFF2-40B4-BE49-F238E27FC236}">
                <a16:creationId xmlns:a16="http://schemas.microsoft.com/office/drawing/2014/main" id="{44F90EF8-1EA2-4560-827E-5979EAE8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" r="8989" b="36620"/>
          <a:stretch>
            <a:fillRect/>
          </a:stretch>
        </p:blipFill>
        <p:spPr bwMode="auto">
          <a:xfrm>
            <a:off x="3052763" y="1443038"/>
            <a:ext cx="135572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2" name="Rectangle 4">
            <a:extLst>
              <a:ext uri="{FF2B5EF4-FFF2-40B4-BE49-F238E27FC236}">
                <a16:creationId xmlns:a16="http://schemas.microsoft.com/office/drawing/2014/main" id="{573B0511-B149-485E-ACAB-C52AFB53D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990600"/>
            <a:ext cx="1366837" cy="5353050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43014" name="Text Box 6">
            <a:extLst>
              <a:ext uri="{FF2B5EF4-FFF2-40B4-BE49-F238E27FC236}">
                <a16:creationId xmlns:a16="http://schemas.microsoft.com/office/drawing/2014/main" id="{6E157D3A-1A69-441C-B70B-439006C6D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438900"/>
            <a:ext cx="1552575" cy="304800"/>
          </a:xfrm>
          <a:prstGeom prst="rect">
            <a:avLst/>
          </a:prstGeom>
          <a:solidFill>
            <a:srgbClr val="0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NOÂNG</a:t>
            </a:r>
            <a:endParaRPr lang="en-US" altLang="vi-VN">
              <a:latin typeface="VNI-Cooper" pitchFamily="2" charset="0"/>
            </a:endParaRPr>
          </a:p>
        </p:txBody>
      </p:sp>
      <p:pic>
        <p:nvPicPr>
          <p:cNvPr id="43015" name="Picture 7">
            <a:extLst>
              <a:ext uri="{FF2B5EF4-FFF2-40B4-BE49-F238E27FC236}">
                <a16:creationId xmlns:a16="http://schemas.microsoft.com/office/drawing/2014/main" id="{8D906B50-3897-4038-99DB-943D7B84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5" t="1540" r="13095"/>
          <a:stretch>
            <a:fillRect/>
          </a:stretch>
        </p:blipFill>
        <p:spPr bwMode="auto">
          <a:xfrm>
            <a:off x="576263" y="1057275"/>
            <a:ext cx="12827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6" name="Picture 8">
            <a:extLst>
              <a:ext uri="{FF2B5EF4-FFF2-40B4-BE49-F238E27FC236}">
                <a16:creationId xmlns:a16="http://schemas.microsoft.com/office/drawing/2014/main" id="{ED07D476-7EB8-492C-A937-D21BE58D8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1933575"/>
            <a:ext cx="257175" cy="36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7" name="Text Box 9">
            <a:extLst>
              <a:ext uri="{FF2B5EF4-FFF2-40B4-BE49-F238E27FC236}">
                <a16:creationId xmlns:a16="http://schemas.microsoft.com/office/drawing/2014/main" id="{25A89C64-659A-4C56-A835-EF7EB6CA1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5825" y="1524000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NU Cô DNU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43018" name="Line 10">
            <a:extLst>
              <a:ext uri="{FF2B5EF4-FFF2-40B4-BE49-F238E27FC236}">
                <a16:creationId xmlns:a16="http://schemas.microsoft.com/office/drawing/2014/main" id="{913DDE5C-1FF3-460A-9567-7E910BD640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57663" y="1714500"/>
            <a:ext cx="604837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3019" name="Text Box 11">
            <a:extLst>
              <a:ext uri="{FF2B5EF4-FFF2-40B4-BE49-F238E27FC236}">
                <a16:creationId xmlns:a16="http://schemas.microsoft.com/office/drawing/2014/main" id="{88D25807-FAF4-483A-B0E8-80688BBC7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6763" y="5486400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BT Cô DNU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43020" name="Line 12">
            <a:extLst>
              <a:ext uri="{FF2B5EF4-FFF2-40B4-BE49-F238E27FC236}">
                <a16:creationId xmlns:a16="http://schemas.microsoft.com/office/drawing/2014/main" id="{D65B8160-F6C6-4B3B-80C2-849D5DE4645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71888" y="4800600"/>
            <a:ext cx="1009650" cy="838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3021" name="Freeform 13">
            <a:extLst>
              <a:ext uri="{FF2B5EF4-FFF2-40B4-BE49-F238E27FC236}">
                <a16:creationId xmlns:a16="http://schemas.microsoft.com/office/drawing/2014/main" id="{AF5A1800-59D7-47F8-BE84-3DFE2276E96C}"/>
              </a:ext>
            </a:extLst>
          </p:cNvPr>
          <p:cNvSpPr>
            <a:spLocks/>
          </p:cNvSpPr>
          <p:nvPr/>
        </p:nvSpPr>
        <p:spPr bwMode="auto">
          <a:xfrm>
            <a:off x="990600" y="2205038"/>
            <a:ext cx="352425" cy="2884487"/>
          </a:xfrm>
          <a:custGeom>
            <a:avLst/>
            <a:gdLst>
              <a:gd name="T0" fmla="*/ 210 w 222"/>
              <a:gd name="T1" fmla="*/ 0 h 1817"/>
              <a:gd name="T2" fmla="*/ 144 w 222"/>
              <a:gd name="T3" fmla="*/ 147 h 1817"/>
              <a:gd name="T4" fmla="*/ 117 w 222"/>
              <a:gd name="T5" fmla="*/ 384 h 1817"/>
              <a:gd name="T6" fmla="*/ 96 w 222"/>
              <a:gd name="T7" fmla="*/ 627 h 1817"/>
              <a:gd name="T8" fmla="*/ 66 w 222"/>
              <a:gd name="T9" fmla="*/ 945 h 1817"/>
              <a:gd name="T10" fmla="*/ 48 w 222"/>
              <a:gd name="T11" fmla="*/ 1107 h 1817"/>
              <a:gd name="T12" fmla="*/ 75 w 222"/>
              <a:gd name="T13" fmla="*/ 1230 h 1817"/>
              <a:gd name="T14" fmla="*/ 75 w 222"/>
              <a:gd name="T15" fmla="*/ 1458 h 1817"/>
              <a:gd name="T16" fmla="*/ 9 w 222"/>
              <a:gd name="T17" fmla="*/ 1746 h 1817"/>
              <a:gd name="T18" fmla="*/ 18 w 222"/>
              <a:gd name="T19" fmla="*/ 1794 h 1817"/>
              <a:gd name="T20" fmla="*/ 78 w 222"/>
              <a:gd name="T21" fmla="*/ 1608 h 1817"/>
              <a:gd name="T22" fmla="*/ 102 w 222"/>
              <a:gd name="T23" fmla="*/ 1485 h 1817"/>
              <a:gd name="T24" fmla="*/ 117 w 222"/>
              <a:gd name="T25" fmla="*/ 1296 h 1817"/>
              <a:gd name="T26" fmla="*/ 144 w 222"/>
              <a:gd name="T27" fmla="*/ 1059 h 1817"/>
              <a:gd name="T28" fmla="*/ 192 w 222"/>
              <a:gd name="T29" fmla="*/ 723 h 1817"/>
              <a:gd name="T30" fmla="*/ 192 w 222"/>
              <a:gd name="T31" fmla="*/ 243 h 1817"/>
              <a:gd name="T32" fmla="*/ 219 w 222"/>
              <a:gd name="T33" fmla="*/ 72 h 1817"/>
              <a:gd name="T34" fmla="*/ 210 w 222"/>
              <a:gd name="T35" fmla="*/ 0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2" h="1817">
                <a:moveTo>
                  <a:pt x="210" y="0"/>
                </a:moveTo>
                <a:cubicBezTo>
                  <a:pt x="194" y="16"/>
                  <a:pt x="159" y="83"/>
                  <a:pt x="144" y="147"/>
                </a:cubicBezTo>
                <a:cubicBezTo>
                  <a:pt x="129" y="211"/>
                  <a:pt x="125" y="304"/>
                  <a:pt x="117" y="384"/>
                </a:cubicBezTo>
                <a:cubicBezTo>
                  <a:pt x="109" y="464"/>
                  <a:pt x="104" y="534"/>
                  <a:pt x="96" y="627"/>
                </a:cubicBezTo>
                <a:cubicBezTo>
                  <a:pt x="88" y="720"/>
                  <a:pt x="74" y="865"/>
                  <a:pt x="66" y="945"/>
                </a:cubicBezTo>
                <a:cubicBezTo>
                  <a:pt x="58" y="1025"/>
                  <a:pt x="47" y="1060"/>
                  <a:pt x="48" y="1107"/>
                </a:cubicBezTo>
                <a:cubicBezTo>
                  <a:pt x="49" y="1154"/>
                  <a:pt x="71" y="1172"/>
                  <a:pt x="75" y="1230"/>
                </a:cubicBezTo>
                <a:cubicBezTo>
                  <a:pt x="79" y="1288"/>
                  <a:pt x="86" y="1372"/>
                  <a:pt x="75" y="1458"/>
                </a:cubicBezTo>
                <a:cubicBezTo>
                  <a:pt x="64" y="1544"/>
                  <a:pt x="18" y="1690"/>
                  <a:pt x="9" y="1746"/>
                </a:cubicBezTo>
                <a:cubicBezTo>
                  <a:pt x="0" y="1802"/>
                  <a:pt x="7" y="1817"/>
                  <a:pt x="18" y="1794"/>
                </a:cubicBezTo>
                <a:cubicBezTo>
                  <a:pt x="29" y="1771"/>
                  <a:pt x="64" y="1659"/>
                  <a:pt x="78" y="1608"/>
                </a:cubicBezTo>
                <a:cubicBezTo>
                  <a:pt x="92" y="1557"/>
                  <a:pt x="96" y="1537"/>
                  <a:pt x="102" y="1485"/>
                </a:cubicBezTo>
                <a:cubicBezTo>
                  <a:pt x="108" y="1433"/>
                  <a:pt x="110" y="1367"/>
                  <a:pt x="117" y="1296"/>
                </a:cubicBezTo>
                <a:cubicBezTo>
                  <a:pt x="124" y="1225"/>
                  <a:pt x="132" y="1154"/>
                  <a:pt x="144" y="1059"/>
                </a:cubicBezTo>
                <a:cubicBezTo>
                  <a:pt x="156" y="964"/>
                  <a:pt x="184" y="859"/>
                  <a:pt x="192" y="723"/>
                </a:cubicBezTo>
                <a:cubicBezTo>
                  <a:pt x="200" y="587"/>
                  <a:pt x="188" y="351"/>
                  <a:pt x="192" y="243"/>
                </a:cubicBezTo>
                <a:cubicBezTo>
                  <a:pt x="196" y="135"/>
                  <a:pt x="216" y="112"/>
                  <a:pt x="219" y="72"/>
                </a:cubicBezTo>
                <a:cubicBezTo>
                  <a:pt x="222" y="32"/>
                  <a:pt x="212" y="15"/>
                  <a:pt x="210" y="0"/>
                </a:cubicBezTo>
                <a:close/>
              </a:path>
            </a:pathLst>
          </a:custGeom>
          <a:solidFill>
            <a:srgbClr val="FF00FF">
              <a:alpha val="3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43022" name="Picture 14">
            <a:extLst>
              <a:ext uri="{FF2B5EF4-FFF2-40B4-BE49-F238E27FC236}">
                <a16:creationId xmlns:a16="http://schemas.microsoft.com/office/drawing/2014/main" id="{27BD35C9-5E42-4E57-83F2-788211493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95400"/>
            <a:ext cx="1905000" cy="535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A2EB71-0CDE-4BBF-96D4-A48C0853133A}"/>
              </a:ext>
            </a:extLst>
          </p:cNvPr>
          <p:cNvSpPr/>
          <p:nvPr/>
        </p:nvSpPr>
        <p:spPr>
          <a:xfrm>
            <a:off x="1221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7FBCB46C-3FE9-4763-A062-3B08D0EF87E5}"/>
              </a:ext>
            </a:extLst>
          </p:cNvPr>
          <p:cNvSpPr/>
          <p:nvPr/>
        </p:nvSpPr>
        <p:spPr>
          <a:xfrm>
            <a:off x="30939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E7341EC2-88F6-4400-BC33-E7D717C8ECE9}"/>
              </a:ext>
            </a:extLst>
          </p:cNvPr>
          <p:cNvSpPr/>
          <p:nvPr/>
        </p:nvSpPr>
        <p:spPr>
          <a:xfrm>
            <a:off x="6065579" y="1007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3E419E3B-264A-42EB-94B2-F241045C6DD1}"/>
              </a:ext>
            </a:extLst>
          </p:cNvPr>
          <p:cNvSpPr/>
          <p:nvPr/>
        </p:nvSpPr>
        <p:spPr>
          <a:xfrm>
            <a:off x="1221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0C16250F-F428-4E8E-B01B-6567F946B60A}"/>
              </a:ext>
            </a:extLst>
          </p:cNvPr>
          <p:cNvSpPr/>
          <p:nvPr/>
        </p:nvSpPr>
        <p:spPr>
          <a:xfrm>
            <a:off x="30939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322B8512-1434-4263-B29B-7FA8E48798AD}"/>
              </a:ext>
            </a:extLst>
          </p:cNvPr>
          <p:cNvSpPr/>
          <p:nvPr/>
        </p:nvSpPr>
        <p:spPr>
          <a:xfrm>
            <a:off x="60657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43045" name="Group 37">
            <a:extLst>
              <a:ext uri="{FF2B5EF4-FFF2-40B4-BE49-F238E27FC236}">
                <a16:creationId xmlns:a16="http://schemas.microsoft.com/office/drawing/2014/main" id="{9E2FDCA5-E973-4000-95BE-9E767A6D1212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876300"/>
            <a:ext cx="2505075" cy="317500"/>
            <a:chOff x="720" y="864"/>
            <a:chExt cx="912" cy="200"/>
          </a:xfrm>
        </p:grpSpPr>
        <p:sp>
          <p:nvSpPr>
            <p:cNvPr id="43046" name="AutoShape 3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B4E1E400-DF8A-409D-9188-39CA0D9E2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43047" name="Text Box 39">
              <a:extLst>
                <a:ext uri="{FF2B5EF4-FFF2-40B4-BE49-F238E27FC236}">
                  <a16:creationId xmlns:a16="http://schemas.microsoft.com/office/drawing/2014/main" id="{43017267-B447-4B11-97A9-B74924299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DUỖI NGÓN ÚT</a:t>
              </a:r>
            </a:p>
          </p:txBody>
        </p:sp>
      </p:grpSp>
      <p:pic>
        <p:nvPicPr>
          <p:cNvPr id="43048" name="Picture 40">
            <a:extLst>
              <a:ext uri="{FF2B5EF4-FFF2-40B4-BE49-F238E27FC236}">
                <a16:creationId xmlns:a16="http://schemas.microsoft.com/office/drawing/2014/main" id="{9B9659BB-CE3B-4962-8A26-6A4A219E2F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42888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4" grpId="0" animBg="1"/>
      <p:bldP spid="43017" grpId="0"/>
      <p:bldP spid="430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107AFAF7-BD42-4EA2-9AEE-A102C0FCE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" t="2702" r="6287"/>
          <a:stretch>
            <a:fillRect/>
          </a:stretch>
        </p:blipFill>
        <p:spPr bwMode="auto">
          <a:xfrm>
            <a:off x="2209800" y="3810000"/>
            <a:ext cx="1447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5" name="Picture 3">
            <a:extLst>
              <a:ext uri="{FF2B5EF4-FFF2-40B4-BE49-F238E27FC236}">
                <a16:creationId xmlns:a16="http://schemas.microsoft.com/office/drawing/2014/main" id="{B125F2D3-11C4-49CA-9457-C00A8FCFF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3" b="39436"/>
          <a:stretch>
            <a:fillRect/>
          </a:stretch>
        </p:blipFill>
        <p:spPr bwMode="auto">
          <a:xfrm>
            <a:off x="2043113" y="1524000"/>
            <a:ext cx="13557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6" name="Rectangle 4">
            <a:extLst>
              <a:ext uri="{FF2B5EF4-FFF2-40B4-BE49-F238E27FC236}">
                <a16:creationId xmlns:a16="http://schemas.microsoft.com/office/drawing/2014/main" id="{C6C5117D-7093-4C22-B2F9-ACED27C00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990600"/>
            <a:ext cx="1366837" cy="5353050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44038" name="Text Box 6">
            <a:extLst>
              <a:ext uri="{FF2B5EF4-FFF2-40B4-BE49-F238E27FC236}">
                <a16:creationId xmlns:a16="http://schemas.microsoft.com/office/drawing/2014/main" id="{71A9CE72-98CC-4B12-B5B7-360AA40A7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438900"/>
            <a:ext cx="1552575" cy="304800"/>
          </a:xfrm>
          <a:prstGeom prst="rect">
            <a:avLst/>
          </a:prstGeom>
          <a:solidFill>
            <a:srgbClr val="0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NOÂNG</a:t>
            </a:r>
            <a:endParaRPr lang="en-US" altLang="vi-VN">
              <a:latin typeface="VNI-Cooper" pitchFamily="2" charset="0"/>
            </a:endParaRPr>
          </a:p>
        </p:txBody>
      </p:sp>
      <p:pic>
        <p:nvPicPr>
          <p:cNvPr id="44039" name="Picture 7">
            <a:extLst>
              <a:ext uri="{FF2B5EF4-FFF2-40B4-BE49-F238E27FC236}">
                <a16:creationId xmlns:a16="http://schemas.microsoft.com/office/drawing/2014/main" id="{4455B91D-44AD-44DB-8F80-689912D49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5" t="1540" r="13095"/>
          <a:stretch>
            <a:fillRect/>
          </a:stretch>
        </p:blipFill>
        <p:spPr bwMode="auto">
          <a:xfrm>
            <a:off x="576263" y="1057275"/>
            <a:ext cx="12827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0" name="Picture 8">
            <a:extLst>
              <a:ext uri="{FF2B5EF4-FFF2-40B4-BE49-F238E27FC236}">
                <a16:creationId xmlns:a16="http://schemas.microsoft.com/office/drawing/2014/main" id="{9B14086A-64CF-4C7A-9B13-D74A25F23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1933575"/>
            <a:ext cx="257175" cy="36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41" name="Text Box 9">
            <a:extLst>
              <a:ext uri="{FF2B5EF4-FFF2-40B4-BE49-F238E27FC236}">
                <a16:creationId xmlns:a16="http://schemas.microsoft.com/office/drawing/2014/main" id="{7C2B18E0-D0BC-4849-B424-375B5611C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1409700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NU DCTT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44042" name="Line 10">
            <a:extLst>
              <a:ext uri="{FF2B5EF4-FFF2-40B4-BE49-F238E27FC236}">
                <a16:creationId xmlns:a16="http://schemas.microsoft.com/office/drawing/2014/main" id="{FFDD64AF-5A76-49C0-BA2A-711CAE826C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71813" y="1714500"/>
            <a:ext cx="604837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4043" name="Text Box 11">
            <a:extLst>
              <a:ext uri="{FF2B5EF4-FFF2-40B4-BE49-F238E27FC236}">
                <a16:creationId xmlns:a16="http://schemas.microsoft.com/office/drawing/2014/main" id="{F6003F36-9FEA-487C-A356-E9D15A108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0913" y="5257800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BT Cô DCTT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44044" name="Line 12">
            <a:extLst>
              <a:ext uri="{FF2B5EF4-FFF2-40B4-BE49-F238E27FC236}">
                <a16:creationId xmlns:a16="http://schemas.microsoft.com/office/drawing/2014/main" id="{D7B33774-B232-4C20-9A3E-EE5D8D0F1D1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57488" y="4429125"/>
            <a:ext cx="1009650" cy="838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4045" name="Freeform 13">
            <a:extLst>
              <a:ext uri="{FF2B5EF4-FFF2-40B4-BE49-F238E27FC236}">
                <a16:creationId xmlns:a16="http://schemas.microsoft.com/office/drawing/2014/main" id="{016F784A-E4C6-48D4-9177-CF93930A18D8}"/>
              </a:ext>
            </a:extLst>
          </p:cNvPr>
          <p:cNvSpPr>
            <a:spLocks/>
          </p:cNvSpPr>
          <p:nvPr/>
        </p:nvSpPr>
        <p:spPr bwMode="auto">
          <a:xfrm>
            <a:off x="933450" y="2197100"/>
            <a:ext cx="361950" cy="2682875"/>
          </a:xfrm>
          <a:custGeom>
            <a:avLst/>
            <a:gdLst>
              <a:gd name="T0" fmla="*/ 177 w 228"/>
              <a:gd name="T1" fmla="*/ 56 h 1690"/>
              <a:gd name="T2" fmla="*/ 33 w 228"/>
              <a:gd name="T3" fmla="*/ 392 h 1690"/>
              <a:gd name="T4" fmla="*/ 0 w 228"/>
              <a:gd name="T5" fmla="*/ 764 h 1690"/>
              <a:gd name="T6" fmla="*/ 33 w 228"/>
              <a:gd name="T7" fmla="*/ 1544 h 1690"/>
              <a:gd name="T8" fmla="*/ 33 w 228"/>
              <a:gd name="T9" fmla="*/ 1640 h 1690"/>
              <a:gd name="T10" fmla="*/ 66 w 228"/>
              <a:gd name="T11" fmla="*/ 1598 h 1690"/>
              <a:gd name="T12" fmla="*/ 63 w 228"/>
              <a:gd name="T13" fmla="*/ 1382 h 1690"/>
              <a:gd name="T14" fmla="*/ 81 w 228"/>
              <a:gd name="T15" fmla="*/ 1112 h 1690"/>
              <a:gd name="T16" fmla="*/ 129 w 228"/>
              <a:gd name="T17" fmla="*/ 728 h 1690"/>
              <a:gd name="T18" fmla="*/ 177 w 228"/>
              <a:gd name="T19" fmla="*/ 296 h 1690"/>
              <a:gd name="T20" fmla="*/ 195 w 228"/>
              <a:gd name="T21" fmla="*/ 113 h 1690"/>
              <a:gd name="T22" fmla="*/ 225 w 228"/>
              <a:gd name="T23" fmla="*/ 56 h 1690"/>
              <a:gd name="T24" fmla="*/ 177 w 228"/>
              <a:gd name="T25" fmla="*/ 56 h 1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8" h="1690">
                <a:moveTo>
                  <a:pt x="177" y="56"/>
                </a:moveTo>
                <a:cubicBezTo>
                  <a:pt x="145" y="112"/>
                  <a:pt x="62" y="274"/>
                  <a:pt x="33" y="392"/>
                </a:cubicBezTo>
                <a:cubicBezTo>
                  <a:pt x="4" y="510"/>
                  <a:pt x="0" y="572"/>
                  <a:pt x="0" y="764"/>
                </a:cubicBezTo>
                <a:cubicBezTo>
                  <a:pt x="0" y="956"/>
                  <a:pt x="27" y="1398"/>
                  <a:pt x="33" y="1544"/>
                </a:cubicBezTo>
                <a:cubicBezTo>
                  <a:pt x="39" y="1690"/>
                  <a:pt x="27" y="1631"/>
                  <a:pt x="33" y="1640"/>
                </a:cubicBezTo>
                <a:cubicBezTo>
                  <a:pt x="39" y="1649"/>
                  <a:pt x="61" y="1641"/>
                  <a:pt x="66" y="1598"/>
                </a:cubicBezTo>
                <a:cubicBezTo>
                  <a:pt x="71" y="1555"/>
                  <a:pt x="61" y="1463"/>
                  <a:pt x="63" y="1382"/>
                </a:cubicBezTo>
                <a:cubicBezTo>
                  <a:pt x="65" y="1301"/>
                  <a:pt x="70" y="1221"/>
                  <a:pt x="81" y="1112"/>
                </a:cubicBezTo>
                <a:cubicBezTo>
                  <a:pt x="92" y="1003"/>
                  <a:pt x="113" y="864"/>
                  <a:pt x="129" y="728"/>
                </a:cubicBezTo>
                <a:cubicBezTo>
                  <a:pt x="145" y="592"/>
                  <a:pt x="166" y="398"/>
                  <a:pt x="177" y="296"/>
                </a:cubicBezTo>
                <a:cubicBezTo>
                  <a:pt x="188" y="194"/>
                  <a:pt x="187" y="153"/>
                  <a:pt x="195" y="113"/>
                </a:cubicBezTo>
                <a:cubicBezTo>
                  <a:pt x="203" y="73"/>
                  <a:pt x="228" y="65"/>
                  <a:pt x="225" y="56"/>
                </a:cubicBezTo>
                <a:cubicBezTo>
                  <a:pt x="222" y="47"/>
                  <a:pt x="209" y="0"/>
                  <a:pt x="177" y="56"/>
                </a:cubicBezTo>
                <a:close/>
              </a:path>
            </a:pathLst>
          </a:custGeom>
          <a:solidFill>
            <a:srgbClr val="FF00FF">
              <a:alpha val="4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44046" name="Picture 14">
            <a:extLst>
              <a:ext uri="{FF2B5EF4-FFF2-40B4-BE49-F238E27FC236}">
                <a16:creationId xmlns:a16="http://schemas.microsoft.com/office/drawing/2014/main" id="{71927719-EC9E-4324-AA19-614279A22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467" r="12000" b="1402"/>
          <a:stretch>
            <a:fillRect/>
          </a:stretch>
        </p:blipFill>
        <p:spPr bwMode="auto">
          <a:xfrm>
            <a:off x="4114800" y="1143000"/>
            <a:ext cx="1524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7" name="Picture 15">
            <a:extLst>
              <a:ext uri="{FF2B5EF4-FFF2-40B4-BE49-F238E27FC236}">
                <a16:creationId xmlns:a16="http://schemas.microsoft.com/office/drawing/2014/main" id="{1A510320-6C02-4312-A842-D23A6153B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50"/>
          <a:stretch>
            <a:fillRect/>
          </a:stretch>
        </p:blipFill>
        <p:spPr bwMode="auto">
          <a:xfrm rot="-297778">
            <a:off x="6191250" y="1485900"/>
            <a:ext cx="866775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8" name="Picture 16">
            <a:extLst>
              <a:ext uri="{FF2B5EF4-FFF2-40B4-BE49-F238E27FC236}">
                <a16:creationId xmlns:a16="http://schemas.microsoft.com/office/drawing/2014/main" id="{0671B5CB-D288-4C27-AC09-9F0DF94B0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238250"/>
            <a:ext cx="485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9" name="Picture 17">
            <a:extLst>
              <a:ext uri="{FF2B5EF4-FFF2-40B4-BE49-F238E27FC236}">
                <a16:creationId xmlns:a16="http://schemas.microsoft.com/office/drawing/2014/main" id="{770D8287-8897-49D6-9094-C8EC6B655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0" y="4767263"/>
            <a:ext cx="6381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0" name="Picture 18">
            <a:extLst>
              <a:ext uri="{FF2B5EF4-FFF2-40B4-BE49-F238E27FC236}">
                <a16:creationId xmlns:a16="http://schemas.microsoft.com/office/drawing/2014/main" id="{BCA520BE-DC9A-4C9B-9BC5-33243101B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488" y="1295400"/>
            <a:ext cx="71437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1" name="Picture 19">
            <a:extLst>
              <a:ext uri="{FF2B5EF4-FFF2-40B4-BE49-F238E27FC236}">
                <a16:creationId xmlns:a16="http://schemas.microsoft.com/office/drawing/2014/main" id="{82B332C8-E155-43C7-A005-2A7EA3293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252">
            <a:off x="7667625" y="1828800"/>
            <a:ext cx="37147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2" name="Picture 20">
            <a:extLst>
              <a:ext uri="{FF2B5EF4-FFF2-40B4-BE49-F238E27FC236}">
                <a16:creationId xmlns:a16="http://schemas.microsoft.com/office/drawing/2014/main" id="{FDE5BBFE-BEDF-4459-9E7B-8EAFFDC27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188" y="4695825"/>
            <a:ext cx="12096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3" name="Picture 21">
            <a:extLst>
              <a:ext uri="{FF2B5EF4-FFF2-40B4-BE49-F238E27FC236}">
                <a16:creationId xmlns:a16="http://schemas.microsoft.com/office/drawing/2014/main" id="{F71F306F-067D-47CA-A768-751B12D31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194974">
            <a:off x="7539038" y="4632325"/>
            <a:ext cx="12096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4" name="Picture 22">
            <a:extLst>
              <a:ext uri="{FF2B5EF4-FFF2-40B4-BE49-F238E27FC236}">
                <a16:creationId xmlns:a16="http://schemas.microsoft.com/office/drawing/2014/main" id="{0ADEE73F-E761-4A0E-9DAD-A0EE7AA3D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1501">
            <a:off x="5943600" y="4705350"/>
            <a:ext cx="6381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42630E-38B9-4D2A-859D-1A31F51B8904}"/>
              </a:ext>
            </a:extLst>
          </p:cNvPr>
          <p:cNvSpPr/>
          <p:nvPr/>
        </p:nvSpPr>
        <p:spPr>
          <a:xfrm>
            <a:off x="1221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1FBC4A6E-EA67-4E5B-8036-1C35F8EE94CE}"/>
              </a:ext>
            </a:extLst>
          </p:cNvPr>
          <p:cNvSpPr/>
          <p:nvPr/>
        </p:nvSpPr>
        <p:spPr>
          <a:xfrm>
            <a:off x="30939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64095926-1D90-4D43-9CF5-1885E8533E72}"/>
              </a:ext>
            </a:extLst>
          </p:cNvPr>
          <p:cNvSpPr/>
          <p:nvPr/>
        </p:nvSpPr>
        <p:spPr>
          <a:xfrm>
            <a:off x="6065579" y="1007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3B86FBFB-311B-49B5-89B2-DA1CD4DFFB46}"/>
              </a:ext>
            </a:extLst>
          </p:cNvPr>
          <p:cNvSpPr/>
          <p:nvPr/>
        </p:nvSpPr>
        <p:spPr>
          <a:xfrm>
            <a:off x="1221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ED2B491C-0ADF-4023-8AFC-94012FF8F28B}"/>
              </a:ext>
            </a:extLst>
          </p:cNvPr>
          <p:cNvSpPr/>
          <p:nvPr/>
        </p:nvSpPr>
        <p:spPr>
          <a:xfrm>
            <a:off x="30939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C7838E20-21CC-44D2-94E8-1A2D91FB0D99}"/>
              </a:ext>
            </a:extLst>
          </p:cNvPr>
          <p:cNvSpPr/>
          <p:nvPr/>
        </p:nvSpPr>
        <p:spPr>
          <a:xfrm>
            <a:off x="60657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44077" name="Group 45">
            <a:extLst>
              <a:ext uri="{FF2B5EF4-FFF2-40B4-BE49-F238E27FC236}">
                <a16:creationId xmlns:a16="http://schemas.microsoft.com/office/drawing/2014/main" id="{030B69E9-F54A-465F-AB80-4F4697DAA179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876300"/>
            <a:ext cx="2505075" cy="317500"/>
            <a:chOff x="720" y="864"/>
            <a:chExt cx="912" cy="200"/>
          </a:xfrm>
        </p:grpSpPr>
        <p:sp>
          <p:nvSpPr>
            <p:cNvPr id="44078" name="AutoShape 4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AA51867A-F299-4C15-B73F-79687A38B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44079" name="Text Box 47">
              <a:extLst>
                <a:ext uri="{FF2B5EF4-FFF2-40B4-BE49-F238E27FC236}">
                  <a16:creationId xmlns:a16="http://schemas.microsoft.com/office/drawing/2014/main" id="{2429E210-1E0D-4247-A230-8279F432CC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DUỖI CỔ TAY TRỤ</a:t>
              </a:r>
            </a:p>
          </p:txBody>
        </p:sp>
      </p:grpSp>
      <p:pic>
        <p:nvPicPr>
          <p:cNvPr id="44080" name="Picture 48">
            <a:extLst>
              <a:ext uri="{FF2B5EF4-FFF2-40B4-BE49-F238E27FC236}">
                <a16:creationId xmlns:a16="http://schemas.microsoft.com/office/drawing/2014/main" id="{9D3530A0-2E34-4F84-A25E-6A47C59ADA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42888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4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4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4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4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40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4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40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44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8" grpId="0" animBg="1"/>
      <p:bldP spid="44041" grpId="0"/>
      <p:bldP spid="4404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F2603C52-E868-4C5E-8D3B-A1599ECBF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990600"/>
            <a:ext cx="1366837" cy="5353050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D1CDF869-40D6-46E2-952A-A1E01BECE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438900"/>
            <a:ext cx="1552575" cy="304800"/>
          </a:xfrm>
          <a:prstGeom prst="rect">
            <a:avLst/>
          </a:prstGeom>
          <a:solidFill>
            <a:srgbClr val="0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NOÂNG</a:t>
            </a:r>
            <a:endParaRPr lang="en-US" altLang="vi-VN">
              <a:latin typeface="VNI-Cooper" pitchFamily="2" charset="0"/>
            </a:endParaRPr>
          </a:p>
        </p:txBody>
      </p:sp>
      <p:pic>
        <p:nvPicPr>
          <p:cNvPr id="45061" name="Picture 5">
            <a:extLst>
              <a:ext uri="{FF2B5EF4-FFF2-40B4-BE49-F238E27FC236}">
                <a16:creationId xmlns:a16="http://schemas.microsoft.com/office/drawing/2014/main" id="{A1139667-C03B-4E3C-8EEF-03ACB8CBE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5" t="1540" r="13095"/>
          <a:stretch>
            <a:fillRect/>
          </a:stretch>
        </p:blipFill>
        <p:spPr bwMode="auto">
          <a:xfrm>
            <a:off x="576263" y="1057275"/>
            <a:ext cx="12827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Picture 6">
            <a:extLst>
              <a:ext uri="{FF2B5EF4-FFF2-40B4-BE49-F238E27FC236}">
                <a16:creationId xmlns:a16="http://schemas.microsoft.com/office/drawing/2014/main" id="{93A09B87-CC30-4109-AAF9-B2711D4F2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1933575"/>
            <a:ext cx="257175" cy="36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3" name="Picture 7">
            <a:extLst>
              <a:ext uri="{FF2B5EF4-FFF2-40B4-BE49-F238E27FC236}">
                <a16:creationId xmlns:a16="http://schemas.microsoft.com/office/drawing/2014/main" id="{68083EF0-D561-4A80-B896-00ED4156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8" t="9789" r="12105" b="13860"/>
          <a:stretch>
            <a:fillRect/>
          </a:stretch>
        </p:blipFill>
        <p:spPr bwMode="auto">
          <a:xfrm>
            <a:off x="2438400" y="1447800"/>
            <a:ext cx="1370013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4" name="Freeform 8">
            <a:extLst>
              <a:ext uri="{FF2B5EF4-FFF2-40B4-BE49-F238E27FC236}">
                <a16:creationId xmlns:a16="http://schemas.microsoft.com/office/drawing/2014/main" id="{9146BE51-E464-4B4F-8220-599139E3C98A}"/>
              </a:ext>
            </a:extLst>
          </p:cNvPr>
          <p:cNvSpPr>
            <a:spLocks/>
          </p:cNvSpPr>
          <p:nvPr/>
        </p:nvSpPr>
        <p:spPr bwMode="auto">
          <a:xfrm>
            <a:off x="3573463" y="2133600"/>
            <a:ext cx="88900" cy="161925"/>
          </a:xfrm>
          <a:custGeom>
            <a:avLst/>
            <a:gdLst>
              <a:gd name="T0" fmla="*/ 20 w 56"/>
              <a:gd name="T1" fmla="*/ 3 h 102"/>
              <a:gd name="T2" fmla="*/ 2 w 56"/>
              <a:gd name="T3" fmla="*/ 33 h 102"/>
              <a:gd name="T4" fmla="*/ 5 w 56"/>
              <a:gd name="T5" fmla="*/ 66 h 102"/>
              <a:gd name="T6" fmla="*/ 20 w 56"/>
              <a:gd name="T7" fmla="*/ 99 h 102"/>
              <a:gd name="T8" fmla="*/ 56 w 56"/>
              <a:gd name="T9" fmla="*/ 48 h 102"/>
              <a:gd name="T10" fmla="*/ 20 w 56"/>
              <a:gd name="T11" fmla="*/ 3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" h="102">
                <a:moveTo>
                  <a:pt x="20" y="3"/>
                </a:moveTo>
                <a:cubicBezTo>
                  <a:pt x="9" y="0"/>
                  <a:pt x="4" y="23"/>
                  <a:pt x="2" y="33"/>
                </a:cubicBezTo>
                <a:cubicBezTo>
                  <a:pt x="0" y="43"/>
                  <a:pt x="2" y="55"/>
                  <a:pt x="5" y="66"/>
                </a:cubicBezTo>
                <a:cubicBezTo>
                  <a:pt x="8" y="77"/>
                  <a:pt x="12" y="102"/>
                  <a:pt x="20" y="99"/>
                </a:cubicBezTo>
                <a:cubicBezTo>
                  <a:pt x="28" y="96"/>
                  <a:pt x="56" y="64"/>
                  <a:pt x="56" y="48"/>
                </a:cubicBezTo>
                <a:cubicBezTo>
                  <a:pt x="56" y="32"/>
                  <a:pt x="28" y="13"/>
                  <a:pt x="20" y="3"/>
                </a:cubicBezTo>
                <a:close/>
              </a:path>
            </a:pathLst>
          </a:custGeom>
          <a:solidFill>
            <a:srgbClr val="FF0000">
              <a:alpha val="5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5065" name="Text Box 9">
            <a:extLst>
              <a:ext uri="{FF2B5EF4-FFF2-40B4-BE49-F238E27FC236}">
                <a16:creationId xmlns:a16="http://schemas.microsoft.com/office/drawing/2014/main" id="{183B6FEA-0912-46FE-A07B-A3619EF0E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7663" y="1524000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NU Cô khuyûu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45066" name="Line 10">
            <a:extLst>
              <a:ext uri="{FF2B5EF4-FFF2-40B4-BE49-F238E27FC236}">
                <a16:creationId xmlns:a16="http://schemas.microsoft.com/office/drawing/2014/main" id="{82D059B7-6C3D-43C2-A185-8EFD08232F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19500" y="1714500"/>
            <a:ext cx="604838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5067" name="Freeform 11">
            <a:extLst>
              <a:ext uri="{FF2B5EF4-FFF2-40B4-BE49-F238E27FC236}">
                <a16:creationId xmlns:a16="http://schemas.microsoft.com/office/drawing/2014/main" id="{5AF1740D-F216-4BDE-BCD9-C4C21994120A}"/>
              </a:ext>
            </a:extLst>
          </p:cNvPr>
          <p:cNvSpPr>
            <a:spLocks/>
          </p:cNvSpPr>
          <p:nvPr/>
        </p:nvSpPr>
        <p:spPr bwMode="auto">
          <a:xfrm>
            <a:off x="3187700" y="2297113"/>
            <a:ext cx="141288" cy="463550"/>
          </a:xfrm>
          <a:custGeom>
            <a:avLst/>
            <a:gdLst>
              <a:gd name="T0" fmla="*/ 56 w 89"/>
              <a:gd name="T1" fmla="*/ 11 h 292"/>
              <a:gd name="T2" fmla="*/ 8 w 89"/>
              <a:gd name="T3" fmla="*/ 89 h 292"/>
              <a:gd name="T4" fmla="*/ 8 w 89"/>
              <a:gd name="T5" fmla="*/ 185 h 292"/>
              <a:gd name="T6" fmla="*/ 8 w 89"/>
              <a:gd name="T7" fmla="*/ 284 h 292"/>
              <a:gd name="T8" fmla="*/ 56 w 89"/>
              <a:gd name="T9" fmla="*/ 233 h 292"/>
              <a:gd name="T10" fmla="*/ 86 w 89"/>
              <a:gd name="T11" fmla="*/ 68 h 292"/>
              <a:gd name="T12" fmla="*/ 77 w 89"/>
              <a:gd name="T13" fmla="*/ 23 h 292"/>
              <a:gd name="T14" fmla="*/ 56 w 89"/>
              <a:gd name="T15" fmla="*/ 11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9" h="292">
                <a:moveTo>
                  <a:pt x="56" y="11"/>
                </a:moveTo>
                <a:cubicBezTo>
                  <a:pt x="44" y="22"/>
                  <a:pt x="16" y="60"/>
                  <a:pt x="8" y="89"/>
                </a:cubicBezTo>
                <a:cubicBezTo>
                  <a:pt x="0" y="118"/>
                  <a:pt x="8" y="153"/>
                  <a:pt x="8" y="185"/>
                </a:cubicBezTo>
                <a:cubicBezTo>
                  <a:pt x="8" y="217"/>
                  <a:pt x="0" y="276"/>
                  <a:pt x="8" y="284"/>
                </a:cubicBezTo>
                <a:cubicBezTo>
                  <a:pt x="16" y="292"/>
                  <a:pt x="43" y="269"/>
                  <a:pt x="56" y="233"/>
                </a:cubicBezTo>
                <a:cubicBezTo>
                  <a:pt x="69" y="197"/>
                  <a:pt x="83" y="103"/>
                  <a:pt x="86" y="68"/>
                </a:cubicBezTo>
                <a:cubicBezTo>
                  <a:pt x="89" y="33"/>
                  <a:pt x="82" y="32"/>
                  <a:pt x="77" y="23"/>
                </a:cubicBezTo>
                <a:cubicBezTo>
                  <a:pt x="72" y="14"/>
                  <a:pt x="68" y="0"/>
                  <a:pt x="56" y="11"/>
                </a:cubicBezTo>
                <a:close/>
              </a:path>
            </a:pathLst>
          </a:custGeom>
          <a:solidFill>
            <a:schemeClr val="accent1">
              <a:alpha val="71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5068" name="Text Box 12">
            <a:extLst>
              <a:ext uri="{FF2B5EF4-FFF2-40B4-BE49-F238E27FC236}">
                <a16:creationId xmlns:a16="http://schemas.microsoft.com/office/drawing/2014/main" id="{AD41B2BD-F957-4F00-9646-5E9AC2DD2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1475" y="3200400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BT Cô khuyûu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45069" name="Line 13">
            <a:extLst>
              <a:ext uri="{FF2B5EF4-FFF2-40B4-BE49-F238E27FC236}">
                <a16:creationId xmlns:a16="http://schemas.microsoft.com/office/drawing/2014/main" id="{2460A6B4-9663-4502-9AAB-43D755E37CA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76600" y="2514600"/>
            <a:ext cx="1009650" cy="838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45070" name="Picture 14">
            <a:extLst>
              <a:ext uri="{FF2B5EF4-FFF2-40B4-BE49-F238E27FC236}">
                <a16:creationId xmlns:a16="http://schemas.microsoft.com/office/drawing/2014/main" id="{FB1A7E31-5985-4D4B-8776-ED8D594CF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5"/>
          <a:stretch>
            <a:fillRect/>
          </a:stretch>
        </p:blipFill>
        <p:spPr bwMode="auto">
          <a:xfrm>
            <a:off x="6446838" y="1419225"/>
            <a:ext cx="86677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1" name="Picture 15">
            <a:extLst>
              <a:ext uri="{FF2B5EF4-FFF2-40B4-BE49-F238E27FC236}">
                <a16:creationId xmlns:a16="http://schemas.microsoft.com/office/drawing/2014/main" id="{7E51178E-8576-4D02-BA22-E39D90D53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5"/>
          <a:stretch>
            <a:fillRect/>
          </a:stretch>
        </p:blipFill>
        <p:spPr bwMode="auto">
          <a:xfrm rot="-1318144">
            <a:off x="7362825" y="1257300"/>
            <a:ext cx="86677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2" name="Picture 16">
            <a:extLst>
              <a:ext uri="{FF2B5EF4-FFF2-40B4-BE49-F238E27FC236}">
                <a16:creationId xmlns:a16="http://schemas.microsoft.com/office/drawing/2014/main" id="{BC7D9B77-0F81-4FAF-BADB-4D32F798E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38" y="1219200"/>
            <a:ext cx="485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3" name="Picture 17">
            <a:extLst>
              <a:ext uri="{FF2B5EF4-FFF2-40B4-BE49-F238E27FC236}">
                <a16:creationId xmlns:a16="http://schemas.microsoft.com/office/drawing/2014/main" id="{D6A71ADE-3F62-4834-B7FC-7B7BB70DF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8" t="5873" r="12105" b="23648"/>
          <a:stretch>
            <a:fillRect/>
          </a:stretch>
        </p:blipFill>
        <p:spPr bwMode="auto">
          <a:xfrm>
            <a:off x="4268788" y="4038600"/>
            <a:ext cx="137001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4" name="Picture 18">
            <a:extLst>
              <a:ext uri="{FF2B5EF4-FFF2-40B4-BE49-F238E27FC236}">
                <a16:creationId xmlns:a16="http://schemas.microsoft.com/office/drawing/2014/main" id="{A9FF5FFA-12ED-48C4-BAE9-8A1A4A3B0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913" y="4933950"/>
            <a:ext cx="471487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4C175EC-00A0-4D06-8618-AA51C1E79508}"/>
              </a:ext>
            </a:extLst>
          </p:cNvPr>
          <p:cNvSpPr/>
          <p:nvPr/>
        </p:nvSpPr>
        <p:spPr>
          <a:xfrm>
            <a:off x="1221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CB29281D-4CFB-4996-B304-A71BCA5CB99F}"/>
              </a:ext>
            </a:extLst>
          </p:cNvPr>
          <p:cNvSpPr/>
          <p:nvPr/>
        </p:nvSpPr>
        <p:spPr>
          <a:xfrm>
            <a:off x="30939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C058F3BB-2A48-485F-8192-82DA20AC840A}"/>
              </a:ext>
            </a:extLst>
          </p:cNvPr>
          <p:cNvSpPr/>
          <p:nvPr/>
        </p:nvSpPr>
        <p:spPr>
          <a:xfrm>
            <a:off x="6065579" y="1007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8CE76564-3E7D-41EA-95FA-D4261B768BED}"/>
              </a:ext>
            </a:extLst>
          </p:cNvPr>
          <p:cNvSpPr/>
          <p:nvPr/>
        </p:nvSpPr>
        <p:spPr>
          <a:xfrm>
            <a:off x="1221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927C1AC6-6E39-491B-87B9-1EA4F4D75331}"/>
              </a:ext>
            </a:extLst>
          </p:cNvPr>
          <p:cNvSpPr/>
          <p:nvPr/>
        </p:nvSpPr>
        <p:spPr>
          <a:xfrm>
            <a:off x="30939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B888DC55-B6D3-4D22-BD01-A8212CB5165D}"/>
              </a:ext>
            </a:extLst>
          </p:cNvPr>
          <p:cNvSpPr/>
          <p:nvPr/>
        </p:nvSpPr>
        <p:spPr>
          <a:xfrm>
            <a:off x="60657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45097" name="Group 41">
            <a:extLst>
              <a:ext uri="{FF2B5EF4-FFF2-40B4-BE49-F238E27FC236}">
                <a16:creationId xmlns:a16="http://schemas.microsoft.com/office/drawing/2014/main" id="{7E02AC18-0CA8-44E6-9184-1998086D701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876300"/>
            <a:ext cx="1905000" cy="317500"/>
            <a:chOff x="720" y="864"/>
            <a:chExt cx="912" cy="200"/>
          </a:xfrm>
        </p:grpSpPr>
        <p:sp>
          <p:nvSpPr>
            <p:cNvPr id="45098" name="AutoShape 4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779A7583-B30F-4262-8A0A-9292DC783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45099" name="Text Box 43">
              <a:extLst>
                <a:ext uri="{FF2B5EF4-FFF2-40B4-BE49-F238E27FC236}">
                  <a16:creationId xmlns:a16="http://schemas.microsoft.com/office/drawing/2014/main" id="{C7A98CD9-EA2C-4926-B9ED-610889823A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KHUỶU</a:t>
              </a:r>
            </a:p>
          </p:txBody>
        </p:sp>
      </p:grpSp>
      <p:pic>
        <p:nvPicPr>
          <p:cNvPr id="45100" name="Picture 44">
            <a:extLst>
              <a:ext uri="{FF2B5EF4-FFF2-40B4-BE49-F238E27FC236}">
                <a16:creationId xmlns:a16="http://schemas.microsoft.com/office/drawing/2014/main" id="{21CE2841-8A3D-4D72-A351-81E3E4EC622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42888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5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5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5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50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0" grpId="0" animBg="1"/>
      <p:bldP spid="45065" grpId="0"/>
      <p:bldP spid="4506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>
            <a:extLst>
              <a:ext uri="{FF2B5EF4-FFF2-40B4-BE49-F238E27FC236}">
                <a16:creationId xmlns:a16="http://schemas.microsoft.com/office/drawing/2014/main" id="{CC961FCB-4504-4930-85D9-7E690DCCE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47800"/>
            <a:ext cx="4846638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>
            <a:extLst>
              <a:ext uri="{FF2B5EF4-FFF2-40B4-BE49-F238E27FC236}">
                <a16:creationId xmlns:a16="http://schemas.microsoft.com/office/drawing/2014/main" id="{9F8B4581-A8F9-47E9-A0BF-09EFCE761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5" t="10104" r="21327" b="28745"/>
          <a:stretch>
            <a:fillRect/>
          </a:stretch>
        </p:blipFill>
        <p:spPr bwMode="auto">
          <a:xfrm rot="1235923">
            <a:off x="3683000" y="3109913"/>
            <a:ext cx="403225" cy="92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5" name="AutoShape 5">
            <a:extLst>
              <a:ext uri="{FF2B5EF4-FFF2-40B4-BE49-F238E27FC236}">
                <a16:creationId xmlns:a16="http://schemas.microsoft.com/office/drawing/2014/main" id="{F42D6C0D-FFB0-44FC-89E8-B8B122F75661}"/>
              </a:ext>
            </a:extLst>
          </p:cNvPr>
          <p:cNvSpPr>
            <a:spLocks noChangeArrowheads="1"/>
          </p:cNvSpPr>
          <p:nvPr/>
        </p:nvSpPr>
        <p:spPr bwMode="auto">
          <a:xfrm rot="4166637">
            <a:off x="3957638" y="2747963"/>
            <a:ext cx="457200" cy="381000"/>
          </a:xfrm>
          <a:prstGeom prst="lightningBol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37F3263-9F0F-403B-9699-18AFC70CC572}"/>
              </a:ext>
            </a:extLst>
          </p:cNvPr>
          <p:cNvSpPr/>
          <p:nvPr/>
        </p:nvSpPr>
        <p:spPr>
          <a:xfrm>
            <a:off x="1221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C6E700BC-7677-44C5-96A1-ADC3A3B0DC7C}"/>
              </a:ext>
            </a:extLst>
          </p:cNvPr>
          <p:cNvSpPr/>
          <p:nvPr/>
        </p:nvSpPr>
        <p:spPr>
          <a:xfrm>
            <a:off x="30939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68E9A620-958B-4317-B1DF-3A52693D6878}"/>
              </a:ext>
            </a:extLst>
          </p:cNvPr>
          <p:cNvSpPr/>
          <p:nvPr/>
        </p:nvSpPr>
        <p:spPr>
          <a:xfrm>
            <a:off x="6065579" y="1007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13AE5618-FE24-4E87-8131-BE901193176A}"/>
              </a:ext>
            </a:extLst>
          </p:cNvPr>
          <p:cNvSpPr/>
          <p:nvPr/>
        </p:nvSpPr>
        <p:spPr>
          <a:xfrm>
            <a:off x="1221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785B52DA-D3FF-427C-9B52-0F9FECD71E63}"/>
              </a:ext>
            </a:extLst>
          </p:cNvPr>
          <p:cNvSpPr/>
          <p:nvPr/>
        </p:nvSpPr>
        <p:spPr>
          <a:xfrm>
            <a:off x="30939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A37889D8-4B0B-478C-A71A-9BFEB952BA91}"/>
              </a:ext>
            </a:extLst>
          </p:cNvPr>
          <p:cNvSpPr/>
          <p:nvPr/>
        </p:nvSpPr>
        <p:spPr>
          <a:xfrm>
            <a:off x="60657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46108" name="Group 28">
            <a:extLst>
              <a:ext uri="{FF2B5EF4-FFF2-40B4-BE49-F238E27FC236}">
                <a16:creationId xmlns:a16="http://schemas.microsoft.com/office/drawing/2014/main" id="{3441BB23-B4DE-4B77-A49B-378B9E9F9DD0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876300"/>
            <a:ext cx="3733800" cy="317500"/>
            <a:chOff x="720" y="864"/>
            <a:chExt cx="912" cy="200"/>
          </a:xfrm>
        </p:grpSpPr>
        <p:sp>
          <p:nvSpPr>
            <p:cNvPr id="46109" name="AutoShape 29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D48BA5DF-ADA4-4716-AC78-8F37194E1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46110" name="Text Box 30">
              <a:extLst>
                <a:ext uri="{FF2B5EF4-FFF2-40B4-BE49-F238E27FC236}">
                  <a16:creationId xmlns:a16="http://schemas.microsoft.com/office/drawing/2014/main" id="{FAD27D97-8A93-453F-A9D1-0EBA86B429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KHUỶU TAY NGƯỜI CHƠI TENNIS</a:t>
              </a:r>
            </a:p>
          </p:txBody>
        </p:sp>
      </p:grpSp>
      <p:pic>
        <p:nvPicPr>
          <p:cNvPr id="46111" name="Picture 31">
            <a:extLst>
              <a:ext uri="{FF2B5EF4-FFF2-40B4-BE49-F238E27FC236}">
                <a16:creationId xmlns:a16="http://schemas.microsoft.com/office/drawing/2014/main" id="{CC03C716-DEFE-4AAD-B129-8A2A5961EA0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42888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3">
            <a:extLst>
              <a:ext uri="{FF2B5EF4-FFF2-40B4-BE49-F238E27FC236}">
                <a16:creationId xmlns:a16="http://schemas.microsoft.com/office/drawing/2014/main" id="{676724EC-3C58-4802-A33A-C1C5592FF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1752600"/>
            <a:ext cx="1905000" cy="1524000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dist="107763" dir="2700000" algn="ctr" rotWithShape="0">
              <a:srgbClr val="3B5F3C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84996" name="Rectangle 4">
            <a:extLst>
              <a:ext uri="{FF2B5EF4-FFF2-40B4-BE49-F238E27FC236}">
                <a16:creationId xmlns:a16="http://schemas.microsoft.com/office/drawing/2014/main" id="{7CCB7738-CEB4-4300-A135-383F8F24E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05200"/>
            <a:ext cx="2133600" cy="1981200"/>
          </a:xfrm>
          <a:prstGeom prst="rect">
            <a:avLst/>
          </a:prstGeom>
          <a:solidFill>
            <a:srgbClr val="CC3300"/>
          </a:solidFill>
          <a:ln>
            <a:noFill/>
          </a:ln>
          <a:effectLst>
            <a:outerShdw dist="107763" dir="13500000" algn="ctr" rotWithShape="0">
              <a:srgbClr val="99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vi-VN"/>
          </a:p>
        </p:txBody>
      </p:sp>
      <p:pic>
        <p:nvPicPr>
          <p:cNvPr id="84998" name="Picture 6">
            <a:extLst>
              <a:ext uri="{FF2B5EF4-FFF2-40B4-BE49-F238E27FC236}">
                <a16:creationId xmlns:a16="http://schemas.microsoft.com/office/drawing/2014/main" id="{5E0CF62D-8251-44F7-973B-D7353B99F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6" r="10001"/>
          <a:stretch>
            <a:fillRect/>
          </a:stretch>
        </p:blipFill>
        <p:spPr bwMode="auto">
          <a:xfrm>
            <a:off x="3090863" y="1538288"/>
            <a:ext cx="3233737" cy="50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999" name="Text Box 7">
            <a:extLst>
              <a:ext uri="{FF2B5EF4-FFF2-40B4-BE49-F238E27FC236}">
                <a16:creationId xmlns:a16="http://schemas.microsoft.com/office/drawing/2014/main" id="{D10C4996-F15C-4588-AC1A-119E206D4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595688"/>
            <a:ext cx="1447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vi-VN" b="1">
                <a:solidFill>
                  <a:schemeClr val="bg1"/>
                </a:solidFill>
                <a:latin typeface="VNI-Cooper" pitchFamily="2" charset="0"/>
              </a:rPr>
              <a:t>Cô thang</a:t>
            </a:r>
          </a:p>
        </p:txBody>
      </p:sp>
      <p:sp>
        <p:nvSpPr>
          <p:cNvPr id="85000" name="Line 8">
            <a:extLst>
              <a:ext uri="{FF2B5EF4-FFF2-40B4-BE49-F238E27FC236}">
                <a16:creationId xmlns:a16="http://schemas.microsoft.com/office/drawing/2014/main" id="{79A0B7C4-B36D-48B2-BCC7-1EA69DF279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0800" y="2895600"/>
            <a:ext cx="1752600" cy="914400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5001" name="Line 9">
            <a:extLst>
              <a:ext uri="{FF2B5EF4-FFF2-40B4-BE49-F238E27FC236}">
                <a16:creationId xmlns:a16="http://schemas.microsoft.com/office/drawing/2014/main" id="{FB7E132B-F079-4EB1-AC91-9C79A31FC0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2895600"/>
            <a:ext cx="1676400" cy="381000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5002" name="Text Box 10">
            <a:extLst>
              <a:ext uri="{FF2B5EF4-FFF2-40B4-BE49-F238E27FC236}">
                <a16:creationId xmlns:a16="http://schemas.microsoft.com/office/drawing/2014/main" id="{FC4AA4E6-C386-4558-9B29-786FB2604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681288"/>
            <a:ext cx="1295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vi-VN" b="1">
                <a:solidFill>
                  <a:schemeClr val="bg1"/>
                </a:solidFill>
                <a:latin typeface="VNI-Cooper" pitchFamily="2" charset="0"/>
              </a:rPr>
              <a:t>Cô traùm</a:t>
            </a:r>
          </a:p>
        </p:txBody>
      </p:sp>
      <p:sp>
        <p:nvSpPr>
          <p:cNvPr id="85005" name="Text Box 13">
            <a:extLst>
              <a:ext uri="{FF2B5EF4-FFF2-40B4-BE49-F238E27FC236}">
                <a16:creationId xmlns:a16="http://schemas.microsoft.com/office/drawing/2014/main" id="{AC3AFDF7-0567-4560-98A5-8B99F0F5E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800600"/>
            <a:ext cx="213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vi-VN" b="1">
                <a:solidFill>
                  <a:schemeClr val="bg1"/>
                </a:solidFill>
                <a:latin typeface="VNI-Cooper" pitchFamily="2" charset="0"/>
              </a:rPr>
              <a:t>Cô löng roäng</a:t>
            </a:r>
          </a:p>
        </p:txBody>
      </p:sp>
      <p:sp>
        <p:nvSpPr>
          <p:cNvPr id="85006" name="Line 14">
            <a:extLst>
              <a:ext uri="{FF2B5EF4-FFF2-40B4-BE49-F238E27FC236}">
                <a16:creationId xmlns:a16="http://schemas.microsoft.com/office/drawing/2014/main" id="{8AAB3362-8C54-4335-9621-A3C21CEA50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9400" y="4495800"/>
            <a:ext cx="1371600" cy="533400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5009" name="Text Box 17">
            <a:extLst>
              <a:ext uri="{FF2B5EF4-FFF2-40B4-BE49-F238E27FC236}">
                <a16:creationId xmlns:a16="http://schemas.microsoft.com/office/drawing/2014/main" id="{D694D976-38B3-4955-81B3-5B64579FA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1905000"/>
            <a:ext cx="175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vi-VN" b="1">
                <a:solidFill>
                  <a:schemeClr val="bg1"/>
                </a:solidFill>
                <a:latin typeface="VNI-Cooper" pitchFamily="2" charset="0"/>
              </a:rPr>
              <a:t>Cô naâng vai</a:t>
            </a:r>
          </a:p>
        </p:txBody>
      </p:sp>
      <p:sp>
        <p:nvSpPr>
          <p:cNvPr id="85010" name="Line 18">
            <a:extLst>
              <a:ext uri="{FF2B5EF4-FFF2-40B4-BE49-F238E27FC236}">
                <a16:creationId xmlns:a16="http://schemas.microsoft.com/office/drawing/2014/main" id="{38C2029C-84FE-41FC-B372-6858918B2D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81600" y="2133600"/>
            <a:ext cx="1295400" cy="609600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B5D2E8-946F-4FA3-A187-D699B218F121}"/>
              </a:ext>
            </a:extLst>
          </p:cNvPr>
          <p:cNvSpPr/>
          <p:nvPr/>
        </p:nvSpPr>
        <p:spPr>
          <a:xfrm>
            <a:off x="122175" y="329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NỐI  CHI TRÊN - CỘT SỐNG</a:t>
            </a:r>
            <a:r>
              <a:rPr lang="en-US" altLang="vi-VN" sz="1200" b="1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F8D6BF7E-664D-47E0-87B5-5A2863B81E03}"/>
              </a:ext>
            </a:extLst>
          </p:cNvPr>
          <p:cNvSpPr/>
          <p:nvPr/>
        </p:nvSpPr>
        <p:spPr>
          <a:xfrm>
            <a:off x="3093975" y="329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7B7D5A39-5282-4880-B8B6-7C78F2177CC6}"/>
              </a:ext>
            </a:extLst>
          </p:cNvPr>
          <p:cNvSpPr/>
          <p:nvPr/>
        </p:nvSpPr>
        <p:spPr>
          <a:xfrm>
            <a:off x="6065579" y="3293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6686FCD9-9845-44D5-BB6F-D716D57991C3}"/>
              </a:ext>
            </a:extLst>
          </p:cNvPr>
          <p:cNvSpPr/>
          <p:nvPr/>
        </p:nvSpPr>
        <p:spPr>
          <a:xfrm>
            <a:off x="122175" y="710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681EB6E2-0CE8-46EE-AAB6-189451661DF3}"/>
              </a:ext>
            </a:extLst>
          </p:cNvPr>
          <p:cNvSpPr/>
          <p:nvPr/>
        </p:nvSpPr>
        <p:spPr>
          <a:xfrm>
            <a:off x="3093975" y="710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0138379A-8A9A-4A76-B150-AAA852E25E51}"/>
              </a:ext>
            </a:extLst>
          </p:cNvPr>
          <p:cNvSpPr/>
          <p:nvPr/>
        </p:nvSpPr>
        <p:spPr>
          <a:xfrm>
            <a:off x="6065775" y="710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pic>
        <p:nvPicPr>
          <p:cNvPr id="85029" name="Picture 37">
            <a:extLst>
              <a:ext uri="{FF2B5EF4-FFF2-40B4-BE49-F238E27FC236}">
                <a16:creationId xmlns:a16="http://schemas.microsoft.com/office/drawing/2014/main" id="{7D95E436-E689-4B4C-8A7D-78BC318FF9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50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50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5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50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5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50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9" grpId="0"/>
      <p:bldP spid="85002" grpId="0"/>
      <p:bldP spid="85005" grpId="0"/>
      <p:bldP spid="8500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>
            <a:extLst>
              <a:ext uri="{FF2B5EF4-FFF2-40B4-BE49-F238E27FC236}">
                <a16:creationId xmlns:a16="http://schemas.microsoft.com/office/drawing/2014/main" id="{F2DE2202-0813-4490-9DF6-F11373E12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1028700"/>
            <a:ext cx="1443037" cy="5353050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47108" name="Text Box 4">
            <a:extLst>
              <a:ext uri="{FF2B5EF4-FFF2-40B4-BE49-F238E27FC236}">
                <a16:creationId xmlns:a16="http://schemas.microsoft.com/office/drawing/2014/main" id="{5D2826B7-7CB7-4A0F-AF86-63443BCA5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" y="6477000"/>
            <a:ext cx="1552575" cy="304800"/>
          </a:xfrm>
          <a:prstGeom prst="rect">
            <a:avLst/>
          </a:prstGeom>
          <a:solidFill>
            <a:srgbClr val="0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SAÂU</a:t>
            </a:r>
            <a:endParaRPr lang="en-US" altLang="vi-VN">
              <a:latin typeface="VNI-Cooper" pitchFamily="2" charset="0"/>
            </a:endParaRPr>
          </a:p>
        </p:txBody>
      </p:sp>
      <p:pic>
        <p:nvPicPr>
          <p:cNvPr id="47109" name="Picture 5">
            <a:extLst>
              <a:ext uri="{FF2B5EF4-FFF2-40B4-BE49-F238E27FC236}">
                <a16:creationId xmlns:a16="http://schemas.microsoft.com/office/drawing/2014/main" id="{A62047F2-CE0F-4314-9C4B-D8127CDAF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t="3317" r="9091"/>
          <a:stretch>
            <a:fillRect/>
          </a:stretch>
        </p:blipFill>
        <p:spPr bwMode="auto">
          <a:xfrm>
            <a:off x="614363" y="1104900"/>
            <a:ext cx="12954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0" name="Picture 6">
            <a:extLst>
              <a:ext uri="{FF2B5EF4-FFF2-40B4-BE49-F238E27FC236}">
                <a16:creationId xmlns:a16="http://schemas.microsoft.com/office/drawing/2014/main" id="{D1CC7041-218F-4B77-8F16-94F06173A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8" b="9575"/>
          <a:stretch>
            <a:fillRect/>
          </a:stretch>
        </p:blipFill>
        <p:spPr bwMode="auto">
          <a:xfrm>
            <a:off x="3025775" y="4533900"/>
            <a:ext cx="14700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1" name="Picture 7">
            <a:extLst>
              <a:ext uri="{FF2B5EF4-FFF2-40B4-BE49-F238E27FC236}">
                <a16:creationId xmlns:a16="http://schemas.microsoft.com/office/drawing/2014/main" id="{4A6A682E-CC70-4B27-857B-BD0101CE6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t="1395" r="7042" b="2325"/>
          <a:stretch>
            <a:fillRect/>
          </a:stretch>
        </p:blipFill>
        <p:spPr bwMode="auto">
          <a:xfrm>
            <a:off x="5419725" y="1257300"/>
            <a:ext cx="15240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2" name="Picture 8">
            <a:extLst>
              <a:ext uri="{FF2B5EF4-FFF2-40B4-BE49-F238E27FC236}">
                <a16:creationId xmlns:a16="http://schemas.microsoft.com/office/drawing/2014/main" id="{4BB300DE-FBC9-4E38-B7AE-4CCFCA2C4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r="12163" b="16325"/>
          <a:stretch>
            <a:fillRect/>
          </a:stretch>
        </p:blipFill>
        <p:spPr bwMode="auto">
          <a:xfrm>
            <a:off x="3048000" y="1085850"/>
            <a:ext cx="10525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13" name="Text Box 9">
            <a:extLst>
              <a:ext uri="{FF2B5EF4-FFF2-40B4-BE49-F238E27FC236}">
                <a16:creationId xmlns:a16="http://schemas.microsoft.com/office/drawing/2014/main" id="{2E0ED26F-E9AC-41C7-9524-235BF5B19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324100"/>
            <a:ext cx="15525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NU Cô daïng NC daøi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47114" name="Line 10">
            <a:extLst>
              <a:ext uri="{FF2B5EF4-FFF2-40B4-BE49-F238E27FC236}">
                <a16:creationId xmlns:a16="http://schemas.microsoft.com/office/drawing/2014/main" id="{98E771D2-206C-45C2-A1D1-75176FD3756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81400" y="24765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7115" name="Text Box 11">
            <a:extLst>
              <a:ext uri="{FF2B5EF4-FFF2-40B4-BE49-F238E27FC236}">
                <a16:creationId xmlns:a16="http://schemas.microsoft.com/office/drawing/2014/main" id="{8155EBCA-A09D-4382-9AF4-E3D547C5B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848100"/>
            <a:ext cx="15525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BT Cô daïng NC daøi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47116" name="Line 12">
            <a:extLst>
              <a:ext uri="{FF2B5EF4-FFF2-40B4-BE49-F238E27FC236}">
                <a16:creationId xmlns:a16="http://schemas.microsoft.com/office/drawing/2014/main" id="{21BB7C23-03B6-4341-A48C-0B6F79BB1F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90975" y="4152900"/>
            <a:ext cx="200025" cy="10525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47117" name="Picture 13">
            <a:extLst>
              <a:ext uri="{FF2B5EF4-FFF2-40B4-BE49-F238E27FC236}">
                <a16:creationId xmlns:a16="http://schemas.microsoft.com/office/drawing/2014/main" id="{33CE6598-0F74-4564-9D34-0A3666DA7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1062038"/>
            <a:ext cx="1209675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8" name="Picture 14">
            <a:extLst>
              <a:ext uri="{FF2B5EF4-FFF2-40B4-BE49-F238E27FC236}">
                <a16:creationId xmlns:a16="http://schemas.microsoft.com/office/drawing/2014/main" id="{F1F82E67-A295-48ED-A337-A6418681E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662488"/>
            <a:ext cx="4857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9" name="Picture 15">
            <a:extLst>
              <a:ext uri="{FF2B5EF4-FFF2-40B4-BE49-F238E27FC236}">
                <a16:creationId xmlns:a16="http://schemas.microsoft.com/office/drawing/2014/main" id="{D58F587F-E760-4A81-A132-78DF2105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0009">
            <a:off x="7334250" y="4476750"/>
            <a:ext cx="4857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20" name="Freeform 16">
            <a:extLst>
              <a:ext uri="{FF2B5EF4-FFF2-40B4-BE49-F238E27FC236}">
                <a16:creationId xmlns:a16="http://schemas.microsoft.com/office/drawing/2014/main" id="{4439C75F-9C2E-4F84-A4D4-47A9DF6FDD46}"/>
              </a:ext>
            </a:extLst>
          </p:cNvPr>
          <p:cNvSpPr>
            <a:spLocks/>
          </p:cNvSpPr>
          <p:nvPr/>
        </p:nvSpPr>
        <p:spPr bwMode="auto">
          <a:xfrm>
            <a:off x="1060450" y="2705100"/>
            <a:ext cx="396875" cy="1965325"/>
          </a:xfrm>
          <a:custGeom>
            <a:avLst/>
            <a:gdLst>
              <a:gd name="T0" fmla="*/ 31 w 250"/>
              <a:gd name="T1" fmla="*/ 0 h 1238"/>
              <a:gd name="T2" fmla="*/ 4 w 250"/>
              <a:gd name="T3" fmla="*/ 240 h 1238"/>
              <a:gd name="T4" fmla="*/ 52 w 250"/>
              <a:gd name="T5" fmla="*/ 684 h 1238"/>
              <a:gd name="T6" fmla="*/ 187 w 250"/>
              <a:gd name="T7" fmla="*/ 870 h 1238"/>
              <a:gd name="T8" fmla="*/ 226 w 250"/>
              <a:gd name="T9" fmla="*/ 1158 h 1238"/>
              <a:gd name="T10" fmla="*/ 250 w 250"/>
              <a:gd name="T11" fmla="*/ 1197 h 1238"/>
              <a:gd name="T12" fmla="*/ 226 w 250"/>
              <a:gd name="T13" fmla="*/ 912 h 1238"/>
              <a:gd name="T14" fmla="*/ 229 w 250"/>
              <a:gd name="T15" fmla="*/ 777 h 1238"/>
              <a:gd name="T16" fmla="*/ 148 w 250"/>
              <a:gd name="T17" fmla="*/ 384 h 1238"/>
              <a:gd name="T18" fmla="*/ 130 w 250"/>
              <a:gd name="T19" fmla="*/ 141 h 1238"/>
              <a:gd name="T20" fmla="*/ 31 w 250"/>
              <a:gd name="T21" fmla="*/ 0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0" h="1238">
                <a:moveTo>
                  <a:pt x="31" y="0"/>
                </a:moveTo>
                <a:cubicBezTo>
                  <a:pt x="7" y="24"/>
                  <a:pt x="0" y="126"/>
                  <a:pt x="4" y="240"/>
                </a:cubicBezTo>
                <a:cubicBezTo>
                  <a:pt x="8" y="354"/>
                  <a:pt x="22" y="579"/>
                  <a:pt x="52" y="684"/>
                </a:cubicBezTo>
                <a:cubicBezTo>
                  <a:pt x="82" y="789"/>
                  <a:pt x="158" y="791"/>
                  <a:pt x="187" y="870"/>
                </a:cubicBezTo>
                <a:cubicBezTo>
                  <a:pt x="216" y="949"/>
                  <a:pt x="216" y="1104"/>
                  <a:pt x="226" y="1158"/>
                </a:cubicBezTo>
                <a:cubicBezTo>
                  <a:pt x="236" y="1212"/>
                  <a:pt x="250" y="1238"/>
                  <a:pt x="250" y="1197"/>
                </a:cubicBezTo>
                <a:cubicBezTo>
                  <a:pt x="250" y="1156"/>
                  <a:pt x="230" y="982"/>
                  <a:pt x="226" y="912"/>
                </a:cubicBezTo>
                <a:cubicBezTo>
                  <a:pt x="222" y="842"/>
                  <a:pt x="242" y="865"/>
                  <a:pt x="229" y="777"/>
                </a:cubicBezTo>
                <a:cubicBezTo>
                  <a:pt x="216" y="689"/>
                  <a:pt x="164" y="490"/>
                  <a:pt x="148" y="384"/>
                </a:cubicBezTo>
                <a:cubicBezTo>
                  <a:pt x="132" y="278"/>
                  <a:pt x="150" y="205"/>
                  <a:pt x="130" y="141"/>
                </a:cubicBezTo>
                <a:cubicBezTo>
                  <a:pt x="110" y="77"/>
                  <a:pt x="52" y="29"/>
                  <a:pt x="31" y="0"/>
                </a:cubicBezTo>
                <a:close/>
              </a:path>
            </a:pathLst>
          </a:custGeom>
          <a:solidFill>
            <a:srgbClr val="FF00FF">
              <a:alpha val="5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2CC161C-0E1B-4069-84A4-278D2EC72585}"/>
              </a:ext>
            </a:extLst>
          </p:cNvPr>
          <p:cNvSpPr/>
          <p:nvPr/>
        </p:nvSpPr>
        <p:spPr>
          <a:xfrm>
            <a:off x="1221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07C6A4D8-1621-4B92-AF23-6C55F26347BE}"/>
              </a:ext>
            </a:extLst>
          </p:cNvPr>
          <p:cNvSpPr/>
          <p:nvPr/>
        </p:nvSpPr>
        <p:spPr>
          <a:xfrm>
            <a:off x="30939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BC0C5140-D665-4191-881D-2B04E83809E8}"/>
              </a:ext>
            </a:extLst>
          </p:cNvPr>
          <p:cNvSpPr/>
          <p:nvPr/>
        </p:nvSpPr>
        <p:spPr>
          <a:xfrm>
            <a:off x="6065579" y="1007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2888ACA6-B90B-446C-B54D-85FAC9D2D057}"/>
              </a:ext>
            </a:extLst>
          </p:cNvPr>
          <p:cNvSpPr/>
          <p:nvPr/>
        </p:nvSpPr>
        <p:spPr>
          <a:xfrm>
            <a:off x="1221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82BFA96F-524B-41BD-A30D-47325A773BB1}"/>
              </a:ext>
            </a:extLst>
          </p:cNvPr>
          <p:cNvSpPr/>
          <p:nvPr/>
        </p:nvSpPr>
        <p:spPr>
          <a:xfrm>
            <a:off x="30939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1FBDCFC7-3DD4-403C-8FC7-9144E4BAB543}"/>
              </a:ext>
            </a:extLst>
          </p:cNvPr>
          <p:cNvSpPr/>
          <p:nvPr/>
        </p:nvSpPr>
        <p:spPr>
          <a:xfrm>
            <a:off x="60657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47143" name="Group 39">
            <a:extLst>
              <a:ext uri="{FF2B5EF4-FFF2-40B4-BE49-F238E27FC236}">
                <a16:creationId xmlns:a16="http://schemas.microsoft.com/office/drawing/2014/main" id="{D6A7E17D-1AEB-41FE-8674-A22F2EE6EB1A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876300"/>
            <a:ext cx="2895600" cy="317500"/>
            <a:chOff x="720" y="864"/>
            <a:chExt cx="912" cy="200"/>
          </a:xfrm>
        </p:grpSpPr>
        <p:sp>
          <p:nvSpPr>
            <p:cNvPr id="47144" name="AutoShape 40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9228E21F-F29A-41BA-B4EA-8B353F489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47145" name="Text Box 41">
              <a:extLst>
                <a:ext uri="{FF2B5EF4-FFF2-40B4-BE49-F238E27FC236}">
                  <a16:creationId xmlns:a16="http://schemas.microsoft.com/office/drawing/2014/main" id="{3AFC4270-98EA-4896-8D26-34F601EA04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DẠNG NGÓN CÁI DÀI</a:t>
              </a:r>
            </a:p>
          </p:txBody>
        </p:sp>
      </p:grpSp>
      <p:pic>
        <p:nvPicPr>
          <p:cNvPr id="47146" name="Picture 42">
            <a:extLst>
              <a:ext uri="{FF2B5EF4-FFF2-40B4-BE49-F238E27FC236}">
                <a16:creationId xmlns:a16="http://schemas.microsoft.com/office/drawing/2014/main" id="{4A3634B8-D890-4B18-9E7A-7EBEEAE8F6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42888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7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7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71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8" grpId="0" animBg="1"/>
      <p:bldP spid="47113" grpId="0"/>
      <p:bldP spid="471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>
            <a:extLst>
              <a:ext uri="{FF2B5EF4-FFF2-40B4-BE49-F238E27FC236}">
                <a16:creationId xmlns:a16="http://schemas.microsoft.com/office/drawing/2014/main" id="{2A7EFE7A-D301-4677-AA3D-C9BA6256D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4" b="23944"/>
          <a:stretch>
            <a:fillRect/>
          </a:stretch>
        </p:blipFill>
        <p:spPr bwMode="auto">
          <a:xfrm>
            <a:off x="2703513" y="4729163"/>
            <a:ext cx="1792287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1" name="Picture 3">
            <a:extLst>
              <a:ext uri="{FF2B5EF4-FFF2-40B4-BE49-F238E27FC236}">
                <a16:creationId xmlns:a16="http://schemas.microsoft.com/office/drawing/2014/main" id="{4E5CA3D0-0A64-4054-9C9F-7DE0EF77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r="23944" b="14693"/>
          <a:stretch>
            <a:fillRect/>
          </a:stretch>
        </p:blipFill>
        <p:spPr bwMode="auto">
          <a:xfrm>
            <a:off x="3021013" y="1066800"/>
            <a:ext cx="935037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3" name="Rectangle 5">
            <a:extLst>
              <a:ext uri="{FF2B5EF4-FFF2-40B4-BE49-F238E27FC236}">
                <a16:creationId xmlns:a16="http://schemas.microsoft.com/office/drawing/2014/main" id="{B5F18C64-8669-4A68-A4E2-4AF6726C8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88" y="990600"/>
            <a:ext cx="1443037" cy="5353050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48134" name="Text Box 6">
            <a:extLst>
              <a:ext uri="{FF2B5EF4-FFF2-40B4-BE49-F238E27FC236}">
                <a16:creationId xmlns:a16="http://schemas.microsoft.com/office/drawing/2014/main" id="{31E28FC1-B445-4ED4-8547-3F15C0933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438900"/>
            <a:ext cx="1552575" cy="304800"/>
          </a:xfrm>
          <a:prstGeom prst="rect">
            <a:avLst/>
          </a:prstGeom>
          <a:solidFill>
            <a:srgbClr val="0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SAÂU</a:t>
            </a:r>
            <a:endParaRPr lang="en-US" altLang="vi-VN">
              <a:latin typeface="VNI-Cooper" pitchFamily="2" charset="0"/>
            </a:endParaRPr>
          </a:p>
        </p:txBody>
      </p:sp>
      <p:pic>
        <p:nvPicPr>
          <p:cNvPr id="48135" name="Picture 7">
            <a:extLst>
              <a:ext uri="{FF2B5EF4-FFF2-40B4-BE49-F238E27FC236}">
                <a16:creationId xmlns:a16="http://schemas.microsoft.com/office/drawing/2014/main" id="{ED9C3F56-B1C1-45B4-97CF-7F7D0D378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t="3317" r="9091"/>
          <a:stretch>
            <a:fillRect/>
          </a:stretch>
        </p:blipFill>
        <p:spPr bwMode="auto">
          <a:xfrm>
            <a:off x="585788" y="1066800"/>
            <a:ext cx="12954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6" name="Freeform 8">
            <a:extLst>
              <a:ext uri="{FF2B5EF4-FFF2-40B4-BE49-F238E27FC236}">
                <a16:creationId xmlns:a16="http://schemas.microsoft.com/office/drawing/2014/main" id="{849A8AC8-AE23-4628-8324-20E9AF600EC5}"/>
              </a:ext>
            </a:extLst>
          </p:cNvPr>
          <p:cNvSpPr>
            <a:spLocks/>
          </p:cNvSpPr>
          <p:nvPr/>
        </p:nvSpPr>
        <p:spPr bwMode="auto">
          <a:xfrm>
            <a:off x="1103313" y="3829050"/>
            <a:ext cx="563562" cy="1247775"/>
          </a:xfrm>
          <a:custGeom>
            <a:avLst/>
            <a:gdLst>
              <a:gd name="T0" fmla="*/ 22 w 355"/>
              <a:gd name="T1" fmla="*/ 3 h 786"/>
              <a:gd name="T2" fmla="*/ 40 w 355"/>
              <a:gd name="T3" fmla="*/ 84 h 786"/>
              <a:gd name="T4" fmla="*/ 100 w 355"/>
              <a:gd name="T5" fmla="*/ 180 h 786"/>
              <a:gd name="T6" fmla="*/ 170 w 355"/>
              <a:gd name="T7" fmla="*/ 483 h 786"/>
              <a:gd name="T8" fmla="*/ 322 w 355"/>
              <a:gd name="T9" fmla="*/ 744 h 786"/>
              <a:gd name="T10" fmla="*/ 334 w 355"/>
              <a:gd name="T11" fmla="*/ 735 h 786"/>
              <a:gd name="T12" fmla="*/ 193 w 355"/>
              <a:gd name="T13" fmla="*/ 474 h 786"/>
              <a:gd name="T14" fmla="*/ 157 w 355"/>
              <a:gd name="T15" fmla="*/ 237 h 786"/>
              <a:gd name="T16" fmla="*/ 109 w 355"/>
              <a:gd name="T17" fmla="*/ 81 h 786"/>
              <a:gd name="T18" fmla="*/ 22 w 355"/>
              <a:gd name="T19" fmla="*/ 3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5" h="786">
                <a:moveTo>
                  <a:pt x="22" y="3"/>
                </a:moveTo>
                <a:cubicBezTo>
                  <a:pt x="0" y="0"/>
                  <a:pt x="27" y="54"/>
                  <a:pt x="40" y="84"/>
                </a:cubicBezTo>
                <a:cubicBezTo>
                  <a:pt x="53" y="114"/>
                  <a:pt x="78" y="114"/>
                  <a:pt x="100" y="180"/>
                </a:cubicBezTo>
                <a:cubicBezTo>
                  <a:pt x="122" y="246"/>
                  <a:pt x="133" y="389"/>
                  <a:pt x="170" y="483"/>
                </a:cubicBezTo>
                <a:cubicBezTo>
                  <a:pt x="207" y="577"/>
                  <a:pt x="295" y="702"/>
                  <a:pt x="322" y="744"/>
                </a:cubicBezTo>
                <a:cubicBezTo>
                  <a:pt x="349" y="786"/>
                  <a:pt x="355" y="780"/>
                  <a:pt x="334" y="735"/>
                </a:cubicBezTo>
                <a:cubicBezTo>
                  <a:pt x="313" y="690"/>
                  <a:pt x="222" y="557"/>
                  <a:pt x="193" y="474"/>
                </a:cubicBezTo>
                <a:cubicBezTo>
                  <a:pt x="164" y="391"/>
                  <a:pt x="171" y="302"/>
                  <a:pt x="157" y="237"/>
                </a:cubicBezTo>
                <a:cubicBezTo>
                  <a:pt x="143" y="172"/>
                  <a:pt x="131" y="120"/>
                  <a:pt x="109" y="81"/>
                </a:cubicBezTo>
                <a:cubicBezTo>
                  <a:pt x="87" y="42"/>
                  <a:pt x="40" y="19"/>
                  <a:pt x="22" y="3"/>
                </a:cubicBezTo>
                <a:close/>
              </a:path>
            </a:pathLst>
          </a:custGeom>
          <a:solidFill>
            <a:srgbClr val="FF00FF">
              <a:alpha val="5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8137" name="Text Box 9">
            <a:extLst>
              <a:ext uri="{FF2B5EF4-FFF2-40B4-BE49-F238E27FC236}">
                <a16:creationId xmlns:a16="http://schemas.microsoft.com/office/drawing/2014/main" id="{DD26F603-661C-4241-9970-C49BC3073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1450" y="2606675"/>
            <a:ext cx="15525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NU Cô duoãi NC ngaén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48138" name="Freeform 10">
            <a:extLst>
              <a:ext uri="{FF2B5EF4-FFF2-40B4-BE49-F238E27FC236}">
                <a16:creationId xmlns:a16="http://schemas.microsoft.com/office/drawing/2014/main" id="{B39DD1FD-7293-4901-851A-28D101637274}"/>
              </a:ext>
            </a:extLst>
          </p:cNvPr>
          <p:cNvSpPr>
            <a:spLocks/>
          </p:cNvSpPr>
          <p:nvPr/>
        </p:nvSpPr>
        <p:spPr bwMode="auto">
          <a:xfrm>
            <a:off x="3376613" y="2762250"/>
            <a:ext cx="752475" cy="214313"/>
          </a:xfrm>
          <a:custGeom>
            <a:avLst/>
            <a:gdLst>
              <a:gd name="T0" fmla="*/ 474 w 474"/>
              <a:gd name="T1" fmla="*/ 0 h 135"/>
              <a:gd name="T2" fmla="*/ 0 w 474"/>
              <a:gd name="T3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74" h="135">
                <a:moveTo>
                  <a:pt x="474" y="0"/>
                </a:moveTo>
                <a:lnTo>
                  <a:pt x="0" y="135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8139" name="Text Box 11">
            <a:extLst>
              <a:ext uri="{FF2B5EF4-FFF2-40B4-BE49-F238E27FC236}">
                <a16:creationId xmlns:a16="http://schemas.microsoft.com/office/drawing/2014/main" id="{17E8F587-FCB4-4A09-9539-A990916BA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5825" y="5748338"/>
            <a:ext cx="15525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BT Cô duoãi NC ngaén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48140" name="Line 12">
            <a:extLst>
              <a:ext uri="{FF2B5EF4-FFF2-40B4-BE49-F238E27FC236}">
                <a16:creationId xmlns:a16="http://schemas.microsoft.com/office/drawing/2014/main" id="{6ED28835-9B43-425A-86AD-6B1A529C4A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38625" y="5943600"/>
            <a:ext cx="609600" cy="76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48141" name="Picture 13">
            <a:extLst>
              <a:ext uri="{FF2B5EF4-FFF2-40B4-BE49-F238E27FC236}">
                <a16:creationId xmlns:a16="http://schemas.microsoft.com/office/drawing/2014/main" id="{A2453799-59C7-4E75-B549-B3A9AF184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" b="1143"/>
          <a:stretch>
            <a:fillRect/>
          </a:stretch>
        </p:blipFill>
        <p:spPr bwMode="auto">
          <a:xfrm>
            <a:off x="5559425" y="990600"/>
            <a:ext cx="15271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42" name="Freeform 14">
            <a:extLst>
              <a:ext uri="{FF2B5EF4-FFF2-40B4-BE49-F238E27FC236}">
                <a16:creationId xmlns:a16="http://schemas.microsoft.com/office/drawing/2014/main" id="{09B2EBC9-CE3E-4F02-ACD3-3CC95D543041}"/>
              </a:ext>
            </a:extLst>
          </p:cNvPr>
          <p:cNvSpPr>
            <a:spLocks/>
          </p:cNvSpPr>
          <p:nvPr/>
        </p:nvSpPr>
        <p:spPr bwMode="auto">
          <a:xfrm>
            <a:off x="1008063" y="3133725"/>
            <a:ext cx="768350" cy="2146300"/>
          </a:xfrm>
          <a:custGeom>
            <a:avLst/>
            <a:gdLst>
              <a:gd name="T0" fmla="*/ 28 w 484"/>
              <a:gd name="T1" fmla="*/ 24 h 1352"/>
              <a:gd name="T2" fmla="*/ 1 w 484"/>
              <a:gd name="T3" fmla="*/ 363 h 1352"/>
              <a:gd name="T4" fmla="*/ 19 w 484"/>
              <a:gd name="T5" fmla="*/ 501 h 1352"/>
              <a:gd name="T6" fmla="*/ 61 w 484"/>
              <a:gd name="T7" fmla="*/ 621 h 1352"/>
              <a:gd name="T8" fmla="*/ 151 w 484"/>
              <a:gd name="T9" fmla="*/ 882 h 1352"/>
              <a:gd name="T10" fmla="*/ 289 w 484"/>
              <a:gd name="T11" fmla="*/ 1080 h 1352"/>
              <a:gd name="T12" fmla="*/ 406 w 484"/>
              <a:gd name="T13" fmla="*/ 1263 h 1352"/>
              <a:gd name="T14" fmla="*/ 463 w 484"/>
              <a:gd name="T15" fmla="*/ 1314 h 1352"/>
              <a:gd name="T16" fmla="*/ 277 w 484"/>
              <a:gd name="T17" fmla="*/ 1035 h 1352"/>
              <a:gd name="T18" fmla="*/ 181 w 484"/>
              <a:gd name="T19" fmla="*/ 897 h 1352"/>
              <a:gd name="T20" fmla="*/ 128 w 484"/>
              <a:gd name="T21" fmla="*/ 663 h 1352"/>
              <a:gd name="T22" fmla="*/ 97 w 484"/>
              <a:gd name="T23" fmla="*/ 549 h 1352"/>
              <a:gd name="T24" fmla="*/ 80 w 484"/>
              <a:gd name="T25" fmla="*/ 507 h 1352"/>
              <a:gd name="T26" fmla="*/ 28 w 484"/>
              <a:gd name="T27" fmla="*/ 2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4" h="1352">
                <a:moveTo>
                  <a:pt x="28" y="24"/>
                </a:moveTo>
                <a:cubicBezTo>
                  <a:pt x="15" y="0"/>
                  <a:pt x="2" y="284"/>
                  <a:pt x="1" y="363"/>
                </a:cubicBezTo>
                <a:cubicBezTo>
                  <a:pt x="0" y="442"/>
                  <a:pt x="9" y="458"/>
                  <a:pt x="19" y="501"/>
                </a:cubicBezTo>
                <a:cubicBezTo>
                  <a:pt x="29" y="544"/>
                  <a:pt x="39" y="558"/>
                  <a:pt x="61" y="621"/>
                </a:cubicBezTo>
                <a:cubicBezTo>
                  <a:pt x="83" y="684"/>
                  <a:pt x="113" y="806"/>
                  <a:pt x="151" y="882"/>
                </a:cubicBezTo>
                <a:cubicBezTo>
                  <a:pt x="189" y="958"/>
                  <a:pt x="247" y="1016"/>
                  <a:pt x="289" y="1080"/>
                </a:cubicBezTo>
                <a:cubicBezTo>
                  <a:pt x="331" y="1144"/>
                  <a:pt x="377" y="1224"/>
                  <a:pt x="406" y="1263"/>
                </a:cubicBezTo>
                <a:cubicBezTo>
                  <a:pt x="435" y="1302"/>
                  <a:pt x="484" y="1352"/>
                  <a:pt x="463" y="1314"/>
                </a:cubicBezTo>
                <a:cubicBezTo>
                  <a:pt x="442" y="1276"/>
                  <a:pt x="324" y="1104"/>
                  <a:pt x="277" y="1035"/>
                </a:cubicBezTo>
                <a:cubicBezTo>
                  <a:pt x="230" y="966"/>
                  <a:pt x="206" y="959"/>
                  <a:pt x="181" y="897"/>
                </a:cubicBezTo>
                <a:cubicBezTo>
                  <a:pt x="156" y="835"/>
                  <a:pt x="142" y="721"/>
                  <a:pt x="128" y="663"/>
                </a:cubicBezTo>
                <a:cubicBezTo>
                  <a:pt x="114" y="605"/>
                  <a:pt x="105" y="575"/>
                  <a:pt x="97" y="549"/>
                </a:cubicBezTo>
                <a:cubicBezTo>
                  <a:pt x="89" y="523"/>
                  <a:pt x="91" y="594"/>
                  <a:pt x="80" y="507"/>
                </a:cubicBezTo>
                <a:cubicBezTo>
                  <a:pt x="69" y="420"/>
                  <a:pt x="39" y="47"/>
                  <a:pt x="28" y="24"/>
                </a:cubicBezTo>
                <a:close/>
              </a:path>
            </a:pathLst>
          </a:custGeom>
          <a:solidFill>
            <a:srgbClr val="00FFFF">
              <a:alpha val="5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8143" name="Freeform 15">
            <a:extLst>
              <a:ext uri="{FF2B5EF4-FFF2-40B4-BE49-F238E27FC236}">
                <a16:creationId xmlns:a16="http://schemas.microsoft.com/office/drawing/2014/main" id="{7A286E23-A5C9-4839-B529-23C1022D1E77}"/>
              </a:ext>
            </a:extLst>
          </p:cNvPr>
          <p:cNvSpPr>
            <a:spLocks/>
          </p:cNvSpPr>
          <p:nvPr/>
        </p:nvSpPr>
        <p:spPr bwMode="auto">
          <a:xfrm>
            <a:off x="3217863" y="2651125"/>
            <a:ext cx="106362" cy="808038"/>
          </a:xfrm>
          <a:custGeom>
            <a:avLst/>
            <a:gdLst>
              <a:gd name="T0" fmla="*/ 22 w 67"/>
              <a:gd name="T1" fmla="*/ 97 h 509"/>
              <a:gd name="T2" fmla="*/ 1 w 67"/>
              <a:gd name="T3" fmla="*/ 346 h 509"/>
              <a:gd name="T4" fmla="*/ 28 w 67"/>
              <a:gd name="T5" fmla="*/ 490 h 509"/>
              <a:gd name="T6" fmla="*/ 64 w 67"/>
              <a:gd name="T7" fmla="*/ 460 h 509"/>
              <a:gd name="T8" fmla="*/ 49 w 67"/>
              <a:gd name="T9" fmla="*/ 319 h 509"/>
              <a:gd name="T10" fmla="*/ 49 w 67"/>
              <a:gd name="T11" fmla="*/ 178 h 509"/>
              <a:gd name="T12" fmla="*/ 61 w 67"/>
              <a:gd name="T13" fmla="*/ 16 h 509"/>
              <a:gd name="T14" fmla="*/ 37 w 67"/>
              <a:gd name="T15" fmla="*/ 79 h 509"/>
              <a:gd name="T16" fmla="*/ 22 w 67"/>
              <a:gd name="T17" fmla="*/ 97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" h="509">
                <a:moveTo>
                  <a:pt x="22" y="97"/>
                </a:moveTo>
                <a:cubicBezTo>
                  <a:pt x="16" y="141"/>
                  <a:pt x="0" y="281"/>
                  <a:pt x="1" y="346"/>
                </a:cubicBezTo>
                <a:cubicBezTo>
                  <a:pt x="2" y="411"/>
                  <a:pt x="18" y="471"/>
                  <a:pt x="28" y="490"/>
                </a:cubicBezTo>
                <a:cubicBezTo>
                  <a:pt x="38" y="509"/>
                  <a:pt x="61" y="488"/>
                  <a:pt x="64" y="460"/>
                </a:cubicBezTo>
                <a:cubicBezTo>
                  <a:pt x="67" y="432"/>
                  <a:pt x="51" y="366"/>
                  <a:pt x="49" y="319"/>
                </a:cubicBezTo>
                <a:cubicBezTo>
                  <a:pt x="47" y="272"/>
                  <a:pt x="47" y="228"/>
                  <a:pt x="49" y="178"/>
                </a:cubicBezTo>
                <a:cubicBezTo>
                  <a:pt x="51" y="128"/>
                  <a:pt x="63" y="32"/>
                  <a:pt x="61" y="16"/>
                </a:cubicBezTo>
                <a:cubicBezTo>
                  <a:pt x="59" y="0"/>
                  <a:pt x="43" y="66"/>
                  <a:pt x="37" y="79"/>
                </a:cubicBezTo>
                <a:cubicBezTo>
                  <a:pt x="31" y="92"/>
                  <a:pt x="28" y="53"/>
                  <a:pt x="22" y="97"/>
                </a:cubicBezTo>
                <a:close/>
              </a:path>
            </a:pathLst>
          </a:custGeom>
          <a:solidFill>
            <a:srgbClr val="FF6600">
              <a:alpha val="6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8144" name="Text Box 16">
            <a:extLst>
              <a:ext uri="{FF2B5EF4-FFF2-40B4-BE49-F238E27FC236}">
                <a16:creationId xmlns:a16="http://schemas.microsoft.com/office/drawing/2014/main" id="{4AF36401-7FC7-4836-B1A7-074BABE66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9075" y="1828800"/>
            <a:ext cx="15525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NU Cô duoãi NC daøi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48145" name="Freeform 17">
            <a:extLst>
              <a:ext uri="{FF2B5EF4-FFF2-40B4-BE49-F238E27FC236}">
                <a16:creationId xmlns:a16="http://schemas.microsoft.com/office/drawing/2014/main" id="{55CB2CD2-5188-46CF-B1F2-838F294BE9F1}"/>
              </a:ext>
            </a:extLst>
          </p:cNvPr>
          <p:cNvSpPr>
            <a:spLocks/>
          </p:cNvSpPr>
          <p:nvPr/>
        </p:nvSpPr>
        <p:spPr bwMode="auto">
          <a:xfrm>
            <a:off x="3271838" y="1985963"/>
            <a:ext cx="957262" cy="828675"/>
          </a:xfrm>
          <a:custGeom>
            <a:avLst/>
            <a:gdLst>
              <a:gd name="T0" fmla="*/ 603 w 603"/>
              <a:gd name="T1" fmla="*/ 0 h 522"/>
              <a:gd name="T2" fmla="*/ 0 w 603"/>
              <a:gd name="T3" fmla="*/ 522 h 52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03" h="522">
                <a:moveTo>
                  <a:pt x="603" y="0"/>
                </a:moveTo>
                <a:lnTo>
                  <a:pt x="0" y="522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8146" name="Oval 18">
            <a:extLst>
              <a:ext uri="{FF2B5EF4-FFF2-40B4-BE49-F238E27FC236}">
                <a16:creationId xmlns:a16="http://schemas.microsoft.com/office/drawing/2014/main" id="{2DFF0CC4-2D1A-44B2-A0DD-9D429414E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4825" y="6400800"/>
            <a:ext cx="76200" cy="76200"/>
          </a:xfrm>
          <a:prstGeom prst="ellipse">
            <a:avLst/>
          </a:prstGeom>
          <a:solidFill>
            <a:srgbClr val="00FFFF">
              <a:alpha val="64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48147" name="Text Box 19">
            <a:extLst>
              <a:ext uri="{FF2B5EF4-FFF2-40B4-BE49-F238E27FC236}">
                <a16:creationId xmlns:a16="http://schemas.microsoft.com/office/drawing/2014/main" id="{C6846C0D-A5AE-4E83-B5E7-46CC323FA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5825" y="6340475"/>
            <a:ext cx="15525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BT Cô duoãi NC daøi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48148" name="Line 20">
            <a:extLst>
              <a:ext uri="{FF2B5EF4-FFF2-40B4-BE49-F238E27FC236}">
                <a16:creationId xmlns:a16="http://schemas.microsoft.com/office/drawing/2014/main" id="{377C8F59-E218-4796-8794-939796619CF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91025" y="6467475"/>
            <a:ext cx="457200" cy="1587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48149" name="Picture 21">
            <a:extLst>
              <a:ext uri="{FF2B5EF4-FFF2-40B4-BE49-F238E27FC236}">
                <a16:creationId xmlns:a16="http://schemas.microsoft.com/office/drawing/2014/main" id="{E056C696-2024-419C-96B9-D03C558F8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713" y="2914650"/>
            <a:ext cx="96202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0" name="Picture 22">
            <a:extLst>
              <a:ext uri="{FF2B5EF4-FFF2-40B4-BE49-F238E27FC236}">
                <a16:creationId xmlns:a16="http://schemas.microsoft.com/office/drawing/2014/main" id="{1498AE91-17D9-49CF-B2CC-326A69EA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25" y="1023938"/>
            <a:ext cx="1209675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1" name="Picture 23">
            <a:extLst>
              <a:ext uri="{FF2B5EF4-FFF2-40B4-BE49-F238E27FC236}">
                <a16:creationId xmlns:a16="http://schemas.microsoft.com/office/drawing/2014/main" id="{B1557C93-ED6A-46F5-8A4A-6C901CAF4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163387">
            <a:off x="7810500" y="5186363"/>
            <a:ext cx="2476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2" name="Picture 24">
            <a:extLst>
              <a:ext uri="{FF2B5EF4-FFF2-40B4-BE49-F238E27FC236}">
                <a16:creationId xmlns:a16="http://schemas.microsoft.com/office/drawing/2014/main" id="{86196638-5EEB-4AB7-80C3-6ACF224D8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8680">
            <a:off x="7624763" y="5133975"/>
            <a:ext cx="2476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A871BC-7FE6-4467-8322-47CAD582376D}"/>
              </a:ext>
            </a:extLst>
          </p:cNvPr>
          <p:cNvSpPr/>
          <p:nvPr/>
        </p:nvSpPr>
        <p:spPr>
          <a:xfrm>
            <a:off x="1221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3535D8B0-3C62-4359-825C-3353FE95FEDF}"/>
              </a:ext>
            </a:extLst>
          </p:cNvPr>
          <p:cNvSpPr/>
          <p:nvPr/>
        </p:nvSpPr>
        <p:spPr>
          <a:xfrm>
            <a:off x="30939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AD40F189-593F-4772-84DB-AE5198165E0F}"/>
              </a:ext>
            </a:extLst>
          </p:cNvPr>
          <p:cNvSpPr/>
          <p:nvPr/>
        </p:nvSpPr>
        <p:spPr>
          <a:xfrm>
            <a:off x="6065579" y="1007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A0D1CC9A-8998-49C9-ACFC-DF8DD31281DE}"/>
              </a:ext>
            </a:extLst>
          </p:cNvPr>
          <p:cNvSpPr/>
          <p:nvPr/>
        </p:nvSpPr>
        <p:spPr>
          <a:xfrm>
            <a:off x="1221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7E108732-FCE1-4025-8785-223BC07F2F1F}"/>
              </a:ext>
            </a:extLst>
          </p:cNvPr>
          <p:cNvSpPr/>
          <p:nvPr/>
        </p:nvSpPr>
        <p:spPr>
          <a:xfrm>
            <a:off x="30939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392621CA-E136-40DC-9782-F783AC353115}"/>
              </a:ext>
            </a:extLst>
          </p:cNvPr>
          <p:cNvSpPr/>
          <p:nvPr/>
        </p:nvSpPr>
        <p:spPr>
          <a:xfrm>
            <a:off x="60657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48175" name="Group 47">
            <a:extLst>
              <a:ext uri="{FF2B5EF4-FFF2-40B4-BE49-F238E27FC236}">
                <a16:creationId xmlns:a16="http://schemas.microsoft.com/office/drawing/2014/main" id="{4E6F4495-40F0-4906-BAC2-80090CBEA5FE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876300"/>
            <a:ext cx="3886200" cy="317500"/>
            <a:chOff x="720" y="864"/>
            <a:chExt cx="912" cy="200"/>
          </a:xfrm>
        </p:grpSpPr>
        <p:sp>
          <p:nvSpPr>
            <p:cNvPr id="48176" name="AutoShape 4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222DCB0A-3500-4A47-B368-40400E79E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48177" name="Text Box 49">
              <a:extLst>
                <a:ext uri="{FF2B5EF4-FFF2-40B4-BE49-F238E27FC236}">
                  <a16:creationId xmlns:a16="http://schemas.microsoft.com/office/drawing/2014/main" id="{FE5C9559-9BD3-4D22-AD77-D8AD965ED3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DUỖI NGÓN CÁI DÀI VÀ NGẮN</a:t>
              </a:r>
            </a:p>
          </p:txBody>
        </p:sp>
      </p:grpSp>
      <p:pic>
        <p:nvPicPr>
          <p:cNvPr id="48178" name="Picture 50">
            <a:extLst>
              <a:ext uri="{FF2B5EF4-FFF2-40B4-BE49-F238E27FC236}">
                <a16:creationId xmlns:a16="http://schemas.microsoft.com/office/drawing/2014/main" id="{9955D64E-DD0B-45AA-BFDB-47BA955951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42888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8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8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2" dur="2000"/>
                                        <p:tgtEl>
                                          <p:spTgt spid="4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8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48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8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8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81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8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4" grpId="0" animBg="1"/>
      <p:bldP spid="48137" grpId="0"/>
      <p:bldP spid="48139" grpId="0"/>
      <p:bldP spid="48144" grpId="0"/>
      <p:bldP spid="481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>
            <a:extLst>
              <a:ext uri="{FF2B5EF4-FFF2-40B4-BE49-F238E27FC236}">
                <a16:creationId xmlns:a16="http://schemas.microsoft.com/office/drawing/2014/main" id="{454D2124-38C3-4222-A0C8-8F4D557F8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838200"/>
            <a:ext cx="1443037" cy="5353050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9FE9E644-7C4B-438F-92CC-807CC1910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" y="6286500"/>
            <a:ext cx="1552575" cy="304800"/>
          </a:xfrm>
          <a:prstGeom prst="rect">
            <a:avLst/>
          </a:prstGeom>
          <a:solidFill>
            <a:srgbClr val="0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SAÂU</a:t>
            </a:r>
            <a:endParaRPr lang="en-US" altLang="vi-VN">
              <a:latin typeface="VNI-Cooper" pitchFamily="2" charset="0"/>
            </a:endParaRPr>
          </a:p>
        </p:txBody>
      </p:sp>
      <p:pic>
        <p:nvPicPr>
          <p:cNvPr id="49157" name="Picture 5">
            <a:extLst>
              <a:ext uri="{FF2B5EF4-FFF2-40B4-BE49-F238E27FC236}">
                <a16:creationId xmlns:a16="http://schemas.microsoft.com/office/drawing/2014/main" id="{2254620F-A0D4-41CF-A99E-3B9D8BD07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t="3317" r="9091"/>
          <a:stretch>
            <a:fillRect/>
          </a:stretch>
        </p:blipFill>
        <p:spPr bwMode="auto">
          <a:xfrm>
            <a:off x="614363" y="914400"/>
            <a:ext cx="12954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8" name="Freeform 6">
            <a:extLst>
              <a:ext uri="{FF2B5EF4-FFF2-40B4-BE49-F238E27FC236}">
                <a16:creationId xmlns:a16="http://schemas.microsoft.com/office/drawing/2014/main" id="{4F417876-B516-44CF-B023-D89863A42A8B}"/>
              </a:ext>
            </a:extLst>
          </p:cNvPr>
          <p:cNvSpPr>
            <a:spLocks/>
          </p:cNvSpPr>
          <p:nvPr/>
        </p:nvSpPr>
        <p:spPr bwMode="auto">
          <a:xfrm>
            <a:off x="1012825" y="3548063"/>
            <a:ext cx="431800" cy="1752600"/>
          </a:xfrm>
          <a:custGeom>
            <a:avLst/>
            <a:gdLst>
              <a:gd name="T0" fmla="*/ 19 w 272"/>
              <a:gd name="T1" fmla="*/ 0 h 1104"/>
              <a:gd name="T2" fmla="*/ 1 w 272"/>
              <a:gd name="T3" fmla="*/ 120 h 1104"/>
              <a:gd name="T4" fmla="*/ 25 w 272"/>
              <a:gd name="T5" fmla="*/ 282 h 1104"/>
              <a:gd name="T6" fmla="*/ 43 w 272"/>
              <a:gd name="T7" fmla="*/ 387 h 1104"/>
              <a:gd name="T8" fmla="*/ 91 w 272"/>
              <a:gd name="T9" fmla="*/ 486 h 1104"/>
              <a:gd name="T10" fmla="*/ 175 w 272"/>
              <a:gd name="T11" fmla="*/ 795 h 1104"/>
              <a:gd name="T12" fmla="*/ 241 w 272"/>
              <a:gd name="T13" fmla="*/ 1062 h 1104"/>
              <a:gd name="T14" fmla="*/ 268 w 272"/>
              <a:gd name="T15" fmla="*/ 1047 h 1104"/>
              <a:gd name="T16" fmla="*/ 214 w 272"/>
              <a:gd name="T17" fmla="*/ 807 h 1104"/>
              <a:gd name="T18" fmla="*/ 178 w 272"/>
              <a:gd name="T19" fmla="*/ 678 h 1104"/>
              <a:gd name="T20" fmla="*/ 103 w 272"/>
              <a:gd name="T21" fmla="*/ 393 h 1104"/>
              <a:gd name="T22" fmla="*/ 31 w 272"/>
              <a:gd name="T23" fmla="*/ 153 h 1104"/>
              <a:gd name="T24" fmla="*/ 19 w 272"/>
              <a:gd name="T25" fmla="*/ 72 h 1104"/>
              <a:gd name="T26" fmla="*/ 19 w 272"/>
              <a:gd name="T27" fmla="*/ 0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2" h="1104">
                <a:moveTo>
                  <a:pt x="19" y="0"/>
                </a:moveTo>
                <a:cubicBezTo>
                  <a:pt x="16" y="8"/>
                  <a:pt x="0" y="73"/>
                  <a:pt x="1" y="120"/>
                </a:cubicBezTo>
                <a:cubicBezTo>
                  <a:pt x="2" y="167"/>
                  <a:pt x="18" y="238"/>
                  <a:pt x="25" y="282"/>
                </a:cubicBezTo>
                <a:cubicBezTo>
                  <a:pt x="32" y="326"/>
                  <a:pt x="32" y="353"/>
                  <a:pt x="43" y="387"/>
                </a:cubicBezTo>
                <a:cubicBezTo>
                  <a:pt x="54" y="421"/>
                  <a:pt x="69" y="418"/>
                  <a:pt x="91" y="486"/>
                </a:cubicBezTo>
                <a:cubicBezTo>
                  <a:pt x="113" y="554"/>
                  <a:pt x="150" y="699"/>
                  <a:pt x="175" y="795"/>
                </a:cubicBezTo>
                <a:cubicBezTo>
                  <a:pt x="200" y="891"/>
                  <a:pt x="226" y="1020"/>
                  <a:pt x="241" y="1062"/>
                </a:cubicBezTo>
                <a:cubicBezTo>
                  <a:pt x="256" y="1104"/>
                  <a:pt x="272" y="1089"/>
                  <a:pt x="268" y="1047"/>
                </a:cubicBezTo>
                <a:cubicBezTo>
                  <a:pt x="264" y="1005"/>
                  <a:pt x="229" y="868"/>
                  <a:pt x="214" y="807"/>
                </a:cubicBezTo>
                <a:cubicBezTo>
                  <a:pt x="199" y="746"/>
                  <a:pt x="196" y="747"/>
                  <a:pt x="178" y="678"/>
                </a:cubicBezTo>
                <a:cubicBezTo>
                  <a:pt x="160" y="609"/>
                  <a:pt x="128" y="481"/>
                  <a:pt x="103" y="393"/>
                </a:cubicBezTo>
                <a:cubicBezTo>
                  <a:pt x="78" y="305"/>
                  <a:pt x="45" y="206"/>
                  <a:pt x="31" y="153"/>
                </a:cubicBezTo>
                <a:cubicBezTo>
                  <a:pt x="17" y="100"/>
                  <a:pt x="21" y="97"/>
                  <a:pt x="19" y="72"/>
                </a:cubicBezTo>
                <a:cubicBezTo>
                  <a:pt x="17" y="47"/>
                  <a:pt x="19" y="15"/>
                  <a:pt x="19" y="0"/>
                </a:cubicBezTo>
                <a:close/>
              </a:path>
            </a:pathLst>
          </a:custGeom>
          <a:solidFill>
            <a:srgbClr val="00FFFF">
              <a:alpha val="5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49159" name="Picture 7">
            <a:extLst>
              <a:ext uri="{FF2B5EF4-FFF2-40B4-BE49-F238E27FC236}">
                <a16:creationId xmlns:a16="http://schemas.microsoft.com/office/drawing/2014/main" id="{F47FF469-4526-452F-98B2-A958A3328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t="705" r="3847" b="705"/>
          <a:stretch>
            <a:fillRect/>
          </a:stretch>
        </p:blipFill>
        <p:spPr bwMode="auto">
          <a:xfrm>
            <a:off x="5500688" y="914400"/>
            <a:ext cx="17526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0" name="Picture 8">
            <a:extLst>
              <a:ext uri="{FF2B5EF4-FFF2-40B4-BE49-F238E27FC236}">
                <a16:creationId xmlns:a16="http://schemas.microsoft.com/office/drawing/2014/main" id="{4D10841F-5085-4966-BB31-07F5CC14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5" r="22728" b="38571"/>
          <a:stretch>
            <a:fillRect/>
          </a:stretch>
        </p:blipFill>
        <p:spPr bwMode="auto">
          <a:xfrm>
            <a:off x="3214688" y="914400"/>
            <a:ext cx="12192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1" name="Picture 9">
            <a:extLst>
              <a:ext uri="{FF2B5EF4-FFF2-40B4-BE49-F238E27FC236}">
                <a16:creationId xmlns:a16="http://schemas.microsoft.com/office/drawing/2014/main" id="{D7BA9AB9-AC79-478D-8F71-07435D7E8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" r="2101" b="2403"/>
          <a:stretch>
            <a:fillRect/>
          </a:stretch>
        </p:blipFill>
        <p:spPr bwMode="auto">
          <a:xfrm>
            <a:off x="3290888" y="4267200"/>
            <a:ext cx="15017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62" name="Text Box 10">
            <a:extLst>
              <a:ext uri="{FF2B5EF4-FFF2-40B4-BE49-F238E27FC236}">
                <a16:creationId xmlns:a16="http://schemas.microsoft.com/office/drawing/2014/main" id="{D677EA39-06A0-4899-B5C7-59AD041A6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8163" y="1676400"/>
            <a:ext cx="15525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NU Cô duoãi ngoùn troû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49163" name="Freeform 11">
            <a:extLst>
              <a:ext uri="{FF2B5EF4-FFF2-40B4-BE49-F238E27FC236}">
                <a16:creationId xmlns:a16="http://schemas.microsoft.com/office/drawing/2014/main" id="{F672CFC9-4D13-4AAE-8D7D-495AFA385A52}"/>
              </a:ext>
            </a:extLst>
          </p:cNvPr>
          <p:cNvSpPr>
            <a:spLocks/>
          </p:cNvSpPr>
          <p:nvPr/>
        </p:nvSpPr>
        <p:spPr bwMode="auto">
          <a:xfrm>
            <a:off x="3671888" y="1833563"/>
            <a:ext cx="876300" cy="985837"/>
          </a:xfrm>
          <a:custGeom>
            <a:avLst/>
            <a:gdLst>
              <a:gd name="T0" fmla="*/ 603 w 603"/>
              <a:gd name="T1" fmla="*/ 0 h 522"/>
              <a:gd name="T2" fmla="*/ 0 w 603"/>
              <a:gd name="T3" fmla="*/ 522 h 52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03" h="522">
                <a:moveTo>
                  <a:pt x="603" y="0"/>
                </a:moveTo>
                <a:lnTo>
                  <a:pt x="0" y="522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9164" name="Text Box 12">
            <a:extLst>
              <a:ext uri="{FF2B5EF4-FFF2-40B4-BE49-F238E27FC236}">
                <a16:creationId xmlns:a16="http://schemas.microsoft.com/office/drawing/2014/main" id="{A724D979-7B01-411B-95BC-11884E5D8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313" y="6100763"/>
            <a:ext cx="15525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BT Cô duoãi ngoùn troû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49165" name="Freeform 13">
            <a:extLst>
              <a:ext uri="{FF2B5EF4-FFF2-40B4-BE49-F238E27FC236}">
                <a16:creationId xmlns:a16="http://schemas.microsoft.com/office/drawing/2014/main" id="{80C5BDF9-C0E2-45CD-8B53-77CC4967DA9E}"/>
              </a:ext>
            </a:extLst>
          </p:cNvPr>
          <p:cNvSpPr>
            <a:spLocks/>
          </p:cNvSpPr>
          <p:nvPr/>
        </p:nvSpPr>
        <p:spPr bwMode="auto">
          <a:xfrm flipV="1">
            <a:off x="4281488" y="5719763"/>
            <a:ext cx="323850" cy="466725"/>
          </a:xfrm>
          <a:custGeom>
            <a:avLst/>
            <a:gdLst>
              <a:gd name="T0" fmla="*/ 603 w 603"/>
              <a:gd name="T1" fmla="*/ 0 h 522"/>
              <a:gd name="T2" fmla="*/ 0 w 603"/>
              <a:gd name="T3" fmla="*/ 522 h 52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03" h="522">
                <a:moveTo>
                  <a:pt x="603" y="0"/>
                </a:moveTo>
                <a:lnTo>
                  <a:pt x="0" y="522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49166" name="Picture 14">
            <a:extLst>
              <a:ext uri="{FF2B5EF4-FFF2-40B4-BE49-F238E27FC236}">
                <a16:creationId xmlns:a16="http://schemas.microsoft.com/office/drawing/2014/main" id="{A37BECB9-2747-4A45-A83A-9369C4643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1" r="13187" b="9306"/>
          <a:stretch>
            <a:fillRect/>
          </a:stretch>
        </p:blipFill>
        <p:spPr bwMode="auto">
          <a:xfrm>
            <a:off x="7793038" y="838200"/>
            <a:ext cx="9906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8" name="Picture 16">
            <a:extLst>
              <a:ext uri="{FF2B5EF4-FFF2-40B4-BE49-F238E27FC236}">
                <a16:creationId xmlns:a16="http://schemas.microsoft.com/office/drawing/2014/main" id="{F19D093A-30DB-4CEB-8A21-04FA7ACDE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647109">
            <a:off x="8153400" y="5414963"/>
            <a:ext cx="2667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9" name="Picture 17">
            <a:extLst>
              <a:ext uri="{FF2B5EF4-FFF2-40B4-BE49-F238E27FC236}">
                <a16:creationId xmlns:a16="http://schemas.microsoft.com/office/drawing/2014/main" id="{D4D178ED-E16B-4FD9-AA24-6C0B4B82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591669">
            <a:off x="8567737" y="5781676"/>
            <a:ext cx="2000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0" name="Picture 18">
            <a:extLst>
              <a:ext uri="{FF2B5EF4-FFF2-40B4-BE49-F238E27FC236}">
                <a16:creationId xmlns:a16="http://schemas.microsoft.com/office/drawing/2014/main" id="{5E92048F-4EFD-4887-8CB0-E5B498DE3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2666">
            <a:off x="7872413" y="5434013"/>
            <a:ext cx="2667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1" name="Picture 19">
            <a:extLst>
              <a:ext uri="{FF2B5EF4-FFF2-40B4-BE49-F238E27FC236}">
                <a16:creationId xmlns:a16="http://schemas.microsoft.com/office/drawing/2014/main" id="{79D40FFD-9FBE-431F-9C45-2570309C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313481">
            <a:off x="7943850" y="5962650"/>
            <a:ext cx="2000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2" name="Picture 20">
            <a:extLst>
              <a:ext uri="{FF2B5EF4-FFF2-40B4-BE49-F238E27FC236}">
                <a16:creationId xmlns:a16="http://schemas.microsoft.com/office/drawing/2014/main" id="{E1C0D05F-1837-4F15-B0DE-53530CDC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303">
            <a:off x="7739063" y="5981700"/>
            <a:ext cx="2000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784888B-A4E4-4900-8C81-DDD917DBEE9D}"/>
              </a:ext>
            </a:extLst>
          </p:cNvPr>
          <p:cNvSpPr/>
          <p:nvPr/>
        </p:nvSpPr>
        <p:spPr>
          <a:xfrm>
            <a:off x="1221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40AE4A10-1639-4E02-804B-A03FD9512CD5}"/>
              </a:ext>
            </a:extLst>
          </p:cNvPr>
          <p:cNvSpPr/>
          <p:nvPr/>
        </p:nvSpPr>
        <p:spPr>
          <a:xfrm>
            <a:off x="3093975" y="100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7FAD650B-C705-4D88-91A2-999854FB2DA4}"/>
              </a:ext>
            </a:extLst>
          </p:cNvPr>
          <p:cNvSpPr/>
          <p:nvPr/>
        </p:nvSpPr>
        <p:spPr>
          <a:xfrm>
            <a:off x="6065579" y="1007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B12E850E-F090-46A7-B18D-28E4672F3C0E}"/>
              </a:ext>
            </a:extLst>
          </p:cNvPr>
          <p:cNvSpPr/>
          <p:nvPr/>
        </p:nvSpPr>
        <p:spPr>
          <a:xfrm>
            <a:off x="1221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FE4F6AB4-4123-47B1-9656-CE97A8640FC9}"/>
              </a:ext>
            </a:extLst>
          </p:cNvPr>
          <p:cNvSpPr/>
          <p:nvPr/>
        </p:nvSpPr>
        <p:spPr>
          <a:xfrm>
            <a:off x="30939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EFC35B07-63D0-4D95-A7BD-200AB7E6C9E1}"/>
              </a:ext>
            </a:extLst>
          </p:cNvPr>
          <p:cNvSpPr/>
          <p:nvPr/>
        </p:nvSpPr>
        <p:spPr>
          <a:xfrm>
            <a:off x="6065775" y="4817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grpSp>
        <p:nvGrpSpPr>
          <p:cNvPr id="49194" name="Group 42">
            <a:extLst>
              <a:ext uri="{FF2B5EF4-FFF2-40B4-BE49-F238E27FC236}">
                <a16:creationId xmlns:a16="http://schemas.microsoft.com/office/drawing/2014/main" id="{138A9512-C630-40DB-829D-081B5CD03CA5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876300"/>
            <a:ext cx="2505075" cy="317500"/>
            <a:chOff x="720" y="864"/>
            <a:chExt cx="912" cy="200"/>
          </a:xfrm>
        </p:grpSpPr>
        <p:sp>
          <p:nvSpPr>
            <p:cNvPr id="49195" name="AutoShape 43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11CDBAE9-692C-4DDC-B5E4-75425792C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49196" name="Text Box 44">
              <a:extLst>
                <a:ext uri="{FF2B5EF4-FFF2-40B4-BE49-F238E27FC236}">
                  <a16:creationId xmlns:a16="http://schemas.microsoft.com/office/drawing/2014/main" id="{BEC7CA21-5C31-4319-A1CA-B2BD7AB6BC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DUỖI NGÓN TRỎ</a:t>
              </a:r>
            </a:p>
          </p:txBody>
        </p:sp>
      </p:grpSp>
      <p:pic>
        <p:nvPicPr>
          <p:cNvPr id="49197" name="Picture 45">
            <a:extLst>
              <a:ext uri="{FF2B5EF4-FFF2-40B4-BE49-F238E27FC236}">
                <a16:creationId xmlns:a16="http://schemas.microsoft.com/office/drawing/2014/main" id="{24870960-3EDD-4B95-A6B5-A9D207217F6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42888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9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9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9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9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91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91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9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91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9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6" grpId="0" animBg="1"/>
      <p:bldP spid="49162" grpId="0"/>
      <p:bldP spid="4916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>
            <a:extLst>
              <a:ext uri="{FF2B5EF4-FFF2-40B4-BE49-F238E27FC236}">
                <a16:creationId xmlns:a16="http://schemas.microsoft.com/office/drawing/2014/main" id="{4772F68C-DCD7-4CCB-941F-7CEA8C8FB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685800"/>
            <a:ext cx="1443037" cy="5353050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50180" name="Text Box 4">
            <a:extLst>
              <a:ext uri="{FF2B5EF4-FFF2-40B4-BE49-F238E27FC236}">
                <a16:creationId xmlns:a16="http://schemas.microsoft.com/office/drawing/2014/main" id="{0CA7E710-8093-4DEF-9144-A5B74E29C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" y="6134100"/>
            <a:ext cx="1552575" cy="304800"/>
          </a:xfrm>
          <a:prstGeom prst="rect">
            <a:avLst/>
          </a:prstGeom>
          <a:solidFill>
            <a:srgbClr val="0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latin typeface="VNI-Cooper" pitchFamily="2" charset="0"/>
              </a:rPr>
              <a:t>LÔÙP SAÂU</a:t>
            </a:r>
            <a:endParaRPr lang="en-US" altLang="vi-VN">
              <a:latin typeface="VNI-Cooper" pitchFamily="2" charset="0"/>
            </a:endParaRPr>
          </a:p>
        </p:txBody>
      </p:sp>
      <p:pic>
        <p:nvPicPr>
          <p:cNvPr id="50181" name="Picture 5">
            <a:extLst>
              <a:ext uri="{FF2B5EF4-FFF2-40B4-BE49-F238E27FC236}">
                <a16:creationId xmlns:a16="http://schemas.microsoft.com/office/drawing/2014/main" id="{C973D2CD-0400-40FF-AD25-BE4E272A9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t="3317" r="9091"/>
          <a:stretch>
            <a:fillRect/>
          </a:stretch>
        </p:blipFill>
        <p:spPr bwMode="auto">
          <a:xfrm>
            <a:off x="614363" y="762000"/>
            <a:ext cx="12954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2" name="Freeform 6">
            <a:extLst>
              <a:ext uri="{FF2B5EF4-FFF2-40B4-BE49-F238E27FC236}">
                <a16:creationId xmlns:a16="http://schemas.microsoft.com/office/drawing/2014/main" id="{DD34A3EA-EE36-4243-9DB2-B25B89B5EC66}"/>
              </a:ext>
            </a:extLst>
          </p:cNvPr>
          <p:cNvSpPr>
            <a:spLocks/>
          </p:cNvSpPr>
          <p:nvPr/>
        </p:nvSpPr>
        <p:spPr bwMode="auto">
          <a:xfrm>
            <a:off x="1144588" y="1638300"/>
            <a:ext cx="307975" cy="1130300"/>
          </a:xfrm>
          <a:custGeom>
            <a:avLst/>
            <a:gdLst>
              <a:gd name="T0" fmla="*/ 191 w 194"/>
              <a:gd name="T1" fmla="*/ 0 h 712"/>
              <a:gd name="T2" fmla="*/ 47 w 194"/>
              <a:gd name="T3" fmla="*/ 111 h 712"/>
              <a:gd name="T4" fmla="*/ 2 w 194"/>
              <a:gd name="T5" fmla="*/ 261 h 712"/>
              <a:gd name="T6" fmla="*/ 32 w 194"/>
              <a:gd name="T7" fmla="*/ 378 h 712"/>
              <a:gd name="T8" fmla="*/ 71 w 194"/>
              <a:gd name="T9" fmla="*/ 474 h 712"/>
              <a:gd name="T10" fmla="*/ 110 w 194"/>
              <a:gd name="T11" fmla="*/ 600 h 712"/>
              <a:gd name="T12" fmla="*/ 182 w 194"/>
              <a:gd name="T13" fmla="*/ 702 h 712"/>
              <a:gd name="T14" fmla="*/ 182 w 194"/>
              <a:gd name="T15" fmla="*/ 540 h 712"/>
              <a:gd name="T16" fmla="*/ 149 w 194"/>
              <a:gd name="T17" fmla="*/ 255 h 712"/>
              <a:gd name="T18" fmla="*/ 152 w 194"/>
              <a:gd name="T19" fmla="*/ 162 h 712"/>
              <a:gd name="T20" fmla="*/ 182 w 194"/>
              <a:gd name="T21" fmla="*/ 78 h 712"/>
              <a:gd name="T22" fmla="*/ 191 w 194"/>
              <a:gd name="T23" fmla="*/ 0 h 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4" h="712">
                <a:moveTo>
                  <a:pt x="191" y="0"/>
                </a:moveTo>
                <a:cubicBezTo>
                  <a:pt x="169" y="5"/>
                  <a:pt x="79" y="67"/>
                  <a:pt x="47" y="111"/>
                </a:cubicBezTo>
                <a:cubicBezTo>
                  <a:pt x="15" y="155"/>
                  <a:pt x="4" y="217"/>
                  <a:pt x="2" y="261"/>
                </a:cubicBezTo>
                <a:cubicBezTo>
                  <a:pt x="0" y="305"/>
                  <a:pt x="21" y="343"/>
                  <a:pt x="32" y="378"/>
                </a:cubicBezTo>
                <a:cubicBezTo>
                  <a:pt x="43" y="413"/>
                  <a:pt x="58" y="437"/>
                  <a:pt x="71" y="474"/>
                </a:cubicBezTo>
                <a:cubicBezTo>
                  <a:pt x="84" y="511"/>
                  <a:pt x="92" y="562"/>
                  <a:pt x="110" y="600"/>
                </a:cubicBezTo>
                <a:cubicBezTo>
                  <a:pt x="128" y="638"/>
                  <a:pt x="170" y="712"/>
                  <a:pt x="182" y="702"/>
                </a:cubicBezTo>
                <a:cubicBezTo>
                  <a:pt x="194" y="692"/>
                  <a:pt x="187" y="614"/>
                  <a:pt x="182" y="540"/>
                </a:cubicBezTo>
                <a:cubicBezTo>
                  <a:pt x="177" y="466"/>
                  <a:pt x="154" y="318"/>
                  <a:pt x="149" y="255"/>
                </a:cubicBezTo>
                <a:cubicBezTo>
                  <a:pt x="144" y="192"/>
                  <a:pt x="147" y="191"/>
                  <a:pt x="152" y="162"/>
                </a:cubicBezTo>
                <a:cubicBezTo>
                  <a:pt x="157" y="133"/>
                  <a:pt x="175" y="105"/>
                  <a:pt x="182" y="78"/>
                </a:cubicBezTo>
                <a:cubicBezTo>
                  <a:pt x="189" y="51"/>
                  <a:pt x="189" y="16"/>
                  <a:pt x="191" y="0"/>
                </a:cubicBezTo>
                <a:close/>
              </a:path>
            </a:pathLst>
          </a:custGeom>
          <a:solidFill>
            <a:srgbClr val="FF00FF">
              <a:alpha val="5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50183" name="Picture 7">
            <a:extLst>
              <a:ext uri="{FF2B5EF4-FFF2-40B4-BE49-F238E27FC236}">
                <a16:creationId xmlns:a16="http://schemas.microsoft.com/office/drawing/2014/main" id="{C7612A7D-96E3-4983-820F-6BC0AA7F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1408" b="15492"/>
          <a:stretch>
            <a:fillRect/>
          </a:stretch>
        </p:blipFill>
        <p:spPr bwMode="auto">
          <a:xfrm>
            <a:off x="2433638" y="2895600"/>
            <a:ext cx="1306512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4" name="Picture 8">
            <a:extLst>
              <a:ext uri="{FF2B5EF4-FFF2-40B4-BE49-F238E27FC236}">
                <a16:creationId xmlns:a16="http://schemas.microsoft.com/office/drawing/2014/main" id="{032F95EB-F884-467F-BA5B-B3A5B46D4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467" r="17500" b="1402"/>
          <a:stretch>
            <a:fillRect/>
          </a:stretch>
        </p:blipFill>
        <p:spPr bwMode="auto">
          <a:xfrm>
            <a:off x="5029200" y="838200"/>
            <a:ext cx="1524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5" name="Picture 9">
            <a:extLst>
              <a:ext uri="{FF2B5EF4-FFF2-40B4-BE49-F238E27FC236}">
                <a16:creationId xmlns:a16="http://schemas.microsoft.com/office/drawing/2014/main" id="{31DED6BF-60A9-424E-BC4A-7B086E92B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t="1389" r="22353" b="63890"/>
          <a:stretch>
            <a:fillRect/>
          </a:stretch>
        </p:blipFill>
        <p:spPr bwMode="auto">
          <a:xfrm>
            <a:off x="2362200" y="762000"/>
            <a:ext cx="1524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6" name="Text Box 10">
            <a:extLst>
              <a:ext uri="{FF2B5EF4-FFF2-40B4-BE49-F238E27FC236}">
                <a16:creationId xmlns:a16="http://schemas.microsoft.com/office/drawing/2014/main" id="{DD5189FB-EE77-4EFB-92F2-DDC4598AD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63" y="1524000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NU Cô ngöûa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50187" name="Freeform 11">
            <a:extLst>
              <a:ext uri="{FF2B5EF4-FFF2-40B4-BE49-F238E27FC236}">
                <a16:creationId xmlns:a16="http://schemas.microsoft.com/office/drawing/2014/main" id="{FEFA255B-57FD-44DC-B0B8-1A71C974F4BA}"/>
              </a:ext>
            </a:extLst>
          </p:cNvPr>
          <p:cNvSpPr>
            <a:spLocks/>
          </p:cNvSpPr>
          <p:nvPr/>
        </p:nvSpPr>
        <p:spPr bwMode="auto">
          <a:xfrm flipV="1">
            <a:off x="3581400" y="1219200"/>
            <a:ext cx="476250" cy="461963"/>
          </a:xfrm>
          <a:custGeom>
            <a:avLst/>
            <a:gdLst>
              <a:gd name="T0" fmla="*/ 603 w 603"/>
              <a:gd name="T1" fmla="*/ 0 h 522"/>
              <a:gd name="T2" fmla="*/ 0 w 603"/>
              <a:gd name="T3" fmla="*/ 522 h 52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03" h="522">
                <a:moveTo>
                  <a:pt x="603" y="0"/>
                </a:moveTo>
                <a:lnTo>
                  <a:pt x="0" y="522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0188" name="Freeform 12">
            <a:extLst>
              <a:ext uri="{FF2B5EF4-FFF2-40B4-BE49-F238E27FC236}">
                <a16:creationId xmlns:a16="http://schemas.microsoft.com/office/drawing/2014/main" id="{3C308D99-7790-4E34-8847-300C55330919}"/>
              </a:ext>
            </a:extLst>
          </p:cNvPr>
          <p:cNvSpPr>
            <a:spLocks/>
          </p:cNvSpPr>
          <p:nvPr/>
        </p:nvSpPr>
        <p:spPr bwMode="auto">
          <a:xfrm>
            <a:off x="3200400" y="1681163"/>
            <a:ext cx="857250" cy="147637"/>
          </a:xfrm>
          <a:custGeom>
            <a:avLst/>
            <a:gdLst>
              <a:gd name="T0" fmla="*/ 603 w 603"/>
              <a:gd name="T1" fmla="*/ 0 h 522"/>
              <a:gd name="T2" fmla="*/ 0 w 603"/>
              <a:gd name="T3" fmla="*/ 522 h 52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03" h="522">
                <a:moveTo>
                  <a:pt x="603" y="0"/>
                </a:moveTo>
                <a:lnTo>
                  <a:pt x="0" y="522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0189" name="Text Box 13">
            <a:extLst>
              <a:ext uri="{FF2B5EF4-FFF2-40B4-BE49-F238E27FC236}">
                <a16:creationId xmlns:a16="http://schemas.microsoft.com/office/drawing/2014/main" id="{2506B56E-3213-4DD6-A794-EF9E4805B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25" y="3962400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1400">
                <a:solidFill>
                  <a:schemeClr val="bg1"/>
                </a:solidFill>
                <a:latin typeface="VNI-Cooper" pitchFamily="2" charset="0"/>
              </a:rPr>
              <a:t>BT Cô ngöûa</a:t>
            </a:r>
            <a:endParaRPr lang="en-US" altLang="vi-VN">
              <a:solidFill>
                <a:schemeClr val="bg1"/>
              </a:solidFill>
              <a:latin typeface="VNI-Cooper" pitchFamily="2" charset="0"/>
            </a:endParaRPr>
          </a:p>
        </p:txBody>
      </p:sp>
      <p:sp>
        <p:nvSpPr>
          <p:cNvPr id="50190" name="Freeform 14">
            <a:extLst>
              <a:ext uri="{FF2B5EF4-FFF2-40B4-BE49-F238E27FC236}">
                <a16:creationId xmlns:a16="http://schemas.microsoft.com/office/drawing/2014/main" id="{1594C27E-4DCA-4F27-9B32-F958179F9AA6}"/>
              </a:ext>
            </a:extLst>
          </p:cNvPr>
          <p:cNvSpPr>
            <a:spLocks/>
          </p:cNvSpPr>
          <p:nvPr/>
        </p:nvSpPr>
        <p:spPr bwMode="auto">
          <a:xfrm flipV="1">
            <a:off x="3033713" y="3943350"/>
            <a:ext cx="857250" cy="161925"/>
          </a:xfrm>
          <a:custGeom>
            <a:avLst/>
            <a:gdLst>
              <a:gd name="T0" fmla="*/ 603 w 603"/>
              <a:gd name="T1" fmla="*/ 0 h 522"/>
              <a:gd name="T2" fmla="*/ 0 w 603"/>
              <a:gd name="T3" fmla="*/ 522 h 52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03" h="522">
                <a:moveTo>
                  <a:pt x="603" y="0"/>
                </a:moveTo>
                <a:lnTo>
                  <a:pt x="0" y="522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50191" name="Picture 15">
            <a:extLst>
              <a:ext uri="{FF2B5EF4-FFF2-40B4-BE49-F238E27FC236}">
                <a16:creationId xmlns:a16="http://schemas.microsoft.com/office/drawing/2014/main" id="{DD58DA4B-3E01-4343-AEE0-376CB05C2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0" y="942975"/>
            <a:ext cx="71437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2" name="Picture 16">
            <a:extLst>
              <a:ext uri="{FF2B5EF4-FFF2-40B4-BE49-F238E27FC236}">
                <a16:creationId xmlns:a16="http://schemas.microsoft.com/office/drawing/2014/main" id="{1180A009-EA04-4872-8D5E-407B75EC7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474858">
            <a:off x="7572375" y="1423988"/>
            <a:ext cx="11239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3" name="Picture 17">
            <a:extLst>
              <a:ext uri="{FF2B5EF4-FFF2-40B4-BE49-F238E27FC236}">
                <a16:creationId xmlns:a16="http://schemas.microsoft.com/office/drawing/2014/main" id="{F59BF165-0F7B-4993-BFB5-24BF04DC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91">
            <a:off x="7151688" y="1455738"/>
            <a:ext cx="122555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94" name="Freeform 18">
            <a:extLst>
              <a:ext uri="{FF2B5EF4-FFF2-40B4-BE49-F238E27FC236}">
                <a16:creationId xmlns:a16="http://schemas.microsoft.com/office/drawing/2014/main" id="{CAF573E7-81F0-40FA-9853-BE355FE3E6A4}"/>
              </a:ext>
            </a:extLst>
          </p:cNvPr>
          <p:cNvSpPr>
            <a:spLocks/>
          </p:cNvSpPr>
          <p:nvPr/>
        </p:nvSpPr>
        <p:spPr bwMode="auto">
          <a:xfrm>
            <a:off x="3759200" y="5410200"/>
            <a:ext cx="774700" cy="850900"/>
          </a:xfrm>
          <a:custGeom>
            <a:avLst/>
            <a:gdLst>
              <a:gd name="T0" fmla="*/ 80 w 488"/>
              <a:gd name="T1" fmla="*/ 144 h 536"/>
              <a:gd name="T2" fmla="*/ 128 w 488"/>
              <a:gd name="T3" fmla="*/ 96 h 536"/>
              <a:gd name="T4" fmla="*/ 224 w 488"/>
              <a:gd name="T5" fmla="*/ 0 h 536"/>
              <a:gd name="T6" fmla="*/ 416 w 488"/>
              <a:gd name="T7" fmla="*/ 96 h 536"/>
              <a:gd name="T8" fmla="*/ 416 w 488"/>
              <a:gd name="T9" fmla="*/ 192 h 536"/>
              <a:gd name="T10" fmla="*/ 416 w 488"/>
              <a:gd name="T11" fmla="*/ 288 h 536"/>
              <a:gd name="T12" fmla="*/ 464 w 488"/>
              <a:gd name="T13" fmla="*/ 432 h 536"/>
              <a:gd name="T14" fmla="*/ 272 w 488"/>
              <a:gd name="T15" fmla="*/ 528 h 536"/>
              <a:gd name="T16" fmla="*/ 32 w 488"/>
              <a:gd name="T17" fmla="*/ 384 h 536"/>
              <a:gd name="T18" fmla="*/ 80 w 488"/>
              <a:gd name="T19" fmla="*/ 144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8" h="536">
                <a:moveTo>
                  <a:pt x="80" y="144"/>
                </a:moveTo>
                <a:cubicBezTo>
                  <a:pt x="96" y="96"/>
                  <a:pt x="104" y="120"/>
                  <a:pt x="128" y="96"/>
                </a:cubicBezTo>
                <a:cubicBezTo>
                  <a:pt x="152" y="72"/>
                  <a:pt x="176" y="0"/>
                  <a:pt x="224" y="0"/>
                </a:cubicBezTo>
                <a:cubicBezTo>
                  <a:pt x="272" y="0"/>
                  <a:pt x="384" y="64"/>
                  <a:pt x="416" y="96"/>
                </a:cubicBezTo>
                <a:cubicBezTo>
                  <a:pt x="448" y="128"/>
                  <a:pt x="416" y="160"/>
                  <a:pt x="416" y="192"/>
                </a:cubicBezTo>
                <a:cubicBezTo>
                  <a:pt x="416" y="224"/>
                  <a:pt x="408" y="248"/>
                  <a:pt x="416" y="288"/>
                </a:cubicBezTo>
                <a:cubicBezTo>
                  <a:pt x="424" y="328"/>
                  <a:pt x="488" y="392"/>
                  <a:pt x="464" y="432"/>
                </a:cubicBezTo>
                <a:cubicBezTo>
                  <a:pt x="440" y="472"/>
                  <a:pt x="344" y="536"/>
                  <a:pt x="272" y="528"/>
                </a:cubicBezTo>
                <a:cubicBezTo>
                  <a:pt x="200" y="520"/>
                  <a:pt x="64" y="448"/>
                  <a:pt x="32" y="384"/>
                </a:cubicBezTo>
                <a:cubicBezTo>
                  <a:pt x="0" y="320"/>
                  <a:pt x="64" y="192"/>
                  <a:pt x="80" y="144"/>
                </a:cubicBezTo>
                <a:close/>
              </a:path>
            </a:pathLst>
          </a:cu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0195" name="Freeform 19">
            <a:extLst>
              <a:ext uri="{FF2B5EF4-FFF2-40B4-BE49-F238E27FC236}">
                <a16:creationId xmlns:a16="http://schemas.microsoft.com/office/drawing/2014/main" id="{290B230C-AD1E-4E06-9792-C1C55D28B3DD}"/>
              </a:ext>
            </a:extLst>
          </p:cNvPr>
          <p:cNvSpPr>
            <a:spLocks/>
          </p:cNvSpPr>
          <p:nvPr/>
        </p:nvSpPr>
        <p:spPr bwMode="auto">
          <a:xfrm>
            <a:off x="4414838" y="5576888"/>
            <a:ext cx="596900" cy="369887"/>
          </a:xfrm>
          <a:custGeom>
            <a:avLst/>
            <a:gdLst>
              <a:gd name="T0" fmla="*/ 18 w 376"/>
              <a:gd name="T1" fmla="*/ 18 h 233"/>
              <a:gd name="T2" fmla="*/ 51 w 376"/>
              <a:gd name="T3" fmla="*/ 114 h 233"/>
              <a:gd name="T4" fmla="*/ 159 w 376"/>
              <a:gd name="T5" fmla="*/ 183 h 233"/>
              <a:gd name="T6" fmla="*/ 297 w 376"/>
              <a:gd name="T7" fmla="*/ 159 h 233"/>
              <a:gd name="T8" fmla="*/ 342 w 376"/>
              <a:gd name="T9" fmla="*/ 105 h 233"/>
              <a:gd name="T10" fmla="*/ 309 w 376"/>
              <a:gd name="T11" fmla="*/ 6 h 233"/>
              <a:gd name="T12" fmla="*/ 369 w 376"/>
              <a:gd name="T13" fmla="*/ 69 h 233"/>
              <a:gd name="T14" fmla="*/ 354 w 376"/>
              <a:gd name="T15" fmla="*/ 150 h 233"/>
              <a:gd name="T16" fmla="*/ 246 w 376"/>
              <a:gd name="T17" fmla="*/ 216 h 233"/>
              <a:gd name="T18" fmla="*/ 78 w 376"/>
              <a:gd name="T19" fmla="*/ 228 h 233"/>
              <a:gd name="T20" fmla="*/ 15 w 376"/>
              <a:gd name="T21" fmla="*/ 219 h 233"/>
              <a:gd name="T22" fmla="*/ 0 w 376"/>
              <a:gd name="T23" fmla="*/ 147 h 233"/>
              <a:gd name="T24" fmla="*/ 18 w 376"/>
              <a:gd name="T25" fmla="*/ 18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76" h="233">
                <a:moveTo>
                  <a:pt x="18" y="18"/>
                </a:moveTo>
                <a:cubicBezTo>
                  <a:pt x="27" y="13"/>
                  <a:pt x="27" y="87"/>
                  <a:pt x="51" y="114"/>
                </a:cubicBezTo>
                <a:cubicBezTo>
                  <a:pt x="75" y="141"/>
                  <a:pt x="118" y="175"/>
                  <a:pt x="159" y="183"/>
                </a:cubicBezTo>
                <a:cubicBezTo>
                  <a:pt x="200" y="191"/>
                  <a:pt x="267" y="172"/>
                  <a:pt x="297" y="159"/>
                </a:cubicBezTo>
                <a:cubicBezTo>
                  <a:pt x="327" y="146"/>
                  <a:pt x="340" y="130"/>
                  <a:pt x="342" y="105"/>
                </a:cubicBezTo>
                <a:cubicBezTo>
                  <a:pt x="344" y="80"/>
                  <a:pt x="305" y="12"/>
                  <a:pt x="309" y="6"/>
                </a:cubicBezTo>
                <a:cubicBezTo>
                  <a:pt x="313" y="0"/>
                  <a:pt x="362" y="45"/>
                  <a:pt x="369" y="69"/>
                </a:cubicBezTo>
                <a:cubicBezTo>
                  <a:pt x="376" y="93"/>
                  <a:pt x="374" y="126"/>
                  <a:pt x="354" y="150"/>
                </a:cubicBezTo>
                <a:cubicBezTo>
                  <a:pt x="334" y="174"/>
                  <a:pt x="292" y="203"/>
                  <a:pt x="246" y="216"/>
                </a:cubicBezTo>
                <a:cubicBezTo>
                  <a:pt x="200" y="229"/>
                  <a:pt x="116" y="228"/>
                  <a:pt x="78" y="228"/>
                </a:cubicBezTo>
                <a:cubicBezTo>
                  <a:pt x="40" y="228"/>
                  <a:pt x="28" y="233"/>
                  <a:pt x="15" y="219"/>
                </a:cubicBezTo>
                <a:cubicBezTo>
                  <a:pt x="2" y="205"/>
                  <a:pt x="0" y="180"/>
                  <a:pt x="0" y="147"/>
                </a:cubicBezTo>
                <a:cubicBezTo>
                  <a:pt x="0" y="114"/>
                  <a:pt x="5" y="27"/>
                  <a:pt x="18" y="18"/>
                </a:cubicBezTo>
                <a:close/>
              </a:path>
            </a:pathLst>
          </a:cu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0196" name="Freeform 20">
            <a:extLst>
              <a:ext uri="{FF2B5EF4-FFF2-40B4-BE49-F238E27FC236}">
                <a16:creationId xmlns:a16="http://schemas.microsoft.com/office/drawing/2014/main" id="{8B01DB7F-3453-41AE-A316-1740D96F86F7}"/>
              </a:ext>
            </a:extLst>
          </p:cNvPr>
          <p:cNvSpPr>
            <a:spLocks/>
          </p:cNvSpPr>
          <p:nvPr/>
        </p:nvSpPr>
        <p:spPr bwMode="auto">
          <a:xfrm>
            <a:off x="4572000" y="5511800"/>
            <a:ext cx="406400" cy="355600"/>
          </a:xfrm>
          <a:custGeom>
            <a:avLst/>
            <a:gdLst>
              <a:gd name="T0" fmla="*/ 96 w 256"/>
              <a:gd name="T1" fmla="*/ 24 h 224"/>
              <a:gd name="T2" fmla="*/ 0 w 256"/>
              <a:gd name="T3" fmla="*/ 120 h 224"/>
              <a:gd name="T4" fmla="*/ 96 w 256"/>
              <a:gd name="T5" fmla="*/ 216 h 224"/>
              <a:gd name="T6" fmla="*/ 240 w 256"/>
              <a:gd name="T7" fmla="*/ 168 h 224"/>
              <a:gd name="T8" fmla="*/ 192 w 256"/>
              <a:gd name="T9" fmla="*/ 24 h 224"/>
              <a:gd name="T10" fmla="*/ 96 w 256"/>
              <a:gd name="T11" fmla="*/ 2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6" h="224">
                <a:moveTo>
                  <a:pt x="96" y="24"/>
                </a:moveTo>
                <a:cubicBezTo>
                  <a:pt x="64" y="40"/>
                  <a:pt x="0" y="88"/>
                  <a:pt x="0" y="120"/>
                </a:cubicBezTo>
                <a:cubicBezTo>
                  <a:pt x="0" y="152"/>
                  <a:pt x="56" y="208"/>
                  <a:pt x="96" y="216"/>
                </a:cubicBezTo>
                <a:cubicBezTo>
                  <a:pt x="136" y="224"/>
                  <a:pt x="224" y="200"/>
                  <a:pt x="240" y="168"/>
                </a:cubicBezTo>
                <a:cubicBezTo>
                  <a:pt x="256" y="136"/>
                  <a:pt x="216" y="48"/>
                  <a:pt x="192" y="24"/>
                </a:cubicBezTo>
                <a:cubicBezTo>
                  <a:pt x="168" y="0"/>
                  <a:pt x="128" y="8"/>
                  <a:pt x="96" y="24"/>
                </a:cubicBezTo>
                <a:close/>
              </a:path>
            </a:pathLst>
          </a:cu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0197" name="Freeform 21">
            <a:extLst>
              <a:ext uri="{FF2B5EF4-FFF2-40B4-BE49-F238E27FC236}">
                <a16:creationId xmlns:a16="http://schemas.microsoft.com/office/drawing/2014/main" id="{DF07F9E4-4F98-47D3-8DBB-5FE5053994F1}"/>
              </a:ext>
            </a:extLst>
          </p:cNvPr>
          <p:cNvSpPr>
            <a:spLocks/>
          </p:cNvSpPr>
          <p:nvPr/>
        </p:nvSpPr>
        <p:spPr bwMode="auto">
          <a:xfrm>
            <a:off x="2909888" y="3667125"/>
            <a:ext cx="227012" cy="976313"/>
          </a:xfrm>
          <a:custGeom>
            <a:avLst/>
            <a:gdLst>
              <a:gd name="T0" fmla="*/ 138 w 143"/>
              <a:gd name="T1" fmla="*/ 0 h 615"/>
              <a:gd name="T2" fmla="*/ 138 w 143"/>
              <a:gd name="T3" fmla="*/ 66 h 615"/>
              <a:gd name="T4" fmla="*/ 108 w 143"/>
              <a:gd name="T5" fmla="*/ 159 h 615"/>
              <a:gd name="T6" fmla="*/ 39 w 143"/>
              <a:gd name="T7" fmla="*/ 426 h 615"/>
              <a:gd name="T8" fmla="*/ 15 w 143"/>
              <a:gd name="T9" fmla="*/ 522 h 615"/>
              <a:gd name="T10" fmla="*/ 0 w 143"/>
              <a:gd name="T11" fmla="*/ 615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3" h="615">
                <a:moveTo>
                  <a:pt x="138" y="0"/>
                </a:moveTo>
                <a:cubicBezTo>
                  <a:pt x="139" y="11"/>
                  <a:pt x="143" y="40"/>
                  <a:pt x="138" y="66"/>
                </a:cubicBezTo>
                <a:cubicBezTo>
                  <a:pt x="133" y="92"/>
                  <a:pt x="124" y="99"/>
                  <a:pt x="108" y="159"/>
                </a:cubicBezTo>
                <a:cubicBezTo>
                  <a:pt x="92" y="219"/>
                  <a:pt x="54" y="366"/>
                  <a:pt x="39" y="426"/>
                </a:cubicBezTo>
                <a:cubicBezTo>
                  <a:pt x="24" y="486"/>
                  <a:pt x="21" y="491"/>
                  <a:pt x="15" y="522"/>
                </a:cubicBezTo>
                <a:cubicBezTo>
                  <a:pt x="9" y="553"/>
                  <a:pt x="3" y="596"/>
                  <a:pt x="0" y="615"/>
                </a:cubicBezTo>
              </a:path>
            </a:pathLst>
          </a:custGeom>
          <a:noFill/>
          <a:ln w="22225">
            <a:solidFill>
              <a:srgbClr val="99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0198" name="Freeform 22">
            <a:extLst>
              <a:ext uri="{FF2B5EF4-FFF2-40B4-BE49-F238E27FC236}">
                <a16:creationId xmlns:a16="http://schemas.microsoft.com/office/drawing/2014/main" id="{5F75C565-E2EF-4F42-9820-AC80C2A5F7E9}"/>
              </a:ext>
            </a:extLst>
          </p:cNvPr>
          <p:cNvSpPr>
            <a:spLocks/>
          </p:cNvSpPr>
          <p:nvPr/>
        </p:nvSpPr>
        <p:spPr bwMode="auto">
          <a:xfrm>
            <a:off x="4465638" y="5546725"/>
            <a:ext cx="642937" cy="549275"/>
          </a:xfrm>
          <a:custGeom>
            <a:avLst/>
            <a:gdLst>
              <a:gd name="T0" fmla="*/ 176 w 405"/>
              <a:gd name="T1" fmla="*/ 265 h 346"/>
              <a:gd name="T2" fmla="*/ 314 w 405"/>
              <a:gd name="T3" fmla="*/ 235 h 346"/>
              <a:gd name="T4" fmla="*/ 361 w 405"/>
              <a:gd name="T5" fmla="*/ 160 h 346"/>
              <a:gd name="T6" fmla="*/ 351 w 405"/>
              <a:gd name="T7" fmla="*/ 76 h 346"/>
              <a:gd name="T8" fmla="*/ 260 w 405"/>
              <a:gd name="T9" fmla="*/ 4 h 346"/>
              <a:gd name="T10" fmla="*/ 359 w 405"/>
              <a:gd name="T11" fmla="*/ 49 h 346"/>
              <a:gd name="T12" fmla="*/ 401 w 405"/>
              <a:gd name="T13" fmla="*/ 127 h 346"/>
              <a:gd name="T14" fmla="*/ 383 w 405"/>
              <a:gd name="T15" fmla="*/ 210 h 346"/>
              <a:gd name="T16" fmla="*/ 317 w 405"/>
              <a:gd name="T17" fmla="*/ 286 h 346"/>
              <a:gd name="T18" fmla="*/ 140 w 405"/>
              <a:gd name="T19" fmla="*/ 319 h 346"/>
              <a:gd name="T20" fmla="*/ 35 w 405"/>
              <a:gd name="T21" fmla="*/ 340 h 346"/>
              <a:gd name="T22" fmla="*/ 23 w 405"/>
              <a:gd name="T23" fmla="*/ 280 h 346"/>
              <a:gd name="T24" fmla="*/ 176 w 405"/>
              <a:gd name="T25" fmla="*/ 265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5" h="346">
                <a:moveTo>
                  <a:pt x="176" y="265"/>
                </a:moveTo>
                <a:cubicBezTo>
                  <a:pt x="224" y="258"/>
                  <a:pt x="283" y="253"/>
                  <a:pt x="314" y="235"/>
                </a:cubicBezTo>
                <a:cubicBezTo>
                  <a:pt x="345" y="217"/>
                  <a:pt x="355" y="186"/>
                  <a:pt x="361" y="160"/>
                </a:cubicBezTo>
                <a:cubicBezTo>
                  <a:pt x="367" y="134"/>
                  <a:pt x="368" y="102"/>
                  <a:pt x="351" y="76"/>
                </a:cubicBezTo>
                <a:cubicBezTo>
                  <a:pt x="334" y="50"/>
                  <a:pt x="259" y="8"/>
                  <a:pt x="260" y="4"/>
                </a:cubicBezTo>
                <a:cubicBezTo>
                  <a:pt x="261" y="0"/>
                  <a:pt x="336" y="29"/>
                  <a:pt x="359" y="49"/>
                </a:cubicBezTo>
                <a:cubicBezTo>
                  <a:pt x="382" y="69"/>
                  <a:pt x="397" y="100"/>
                  <a:pt x="401" y="127"/>
                </a:cubicBezTo>
                <a:cubicBezTo>
                  <a:pt x="405" y="154"/>
                  <a:pt x="397" y="184"/>
                  <a:pt x="383" y="210"/>
                </a:cubicBezTo>
                <a:cubicBezTo>
                  <a:pt x="369" y="236"/>
                  <a:pt x="358" y="268"/>
                  <a:pt x="317" y="286"/>
                </a:cubicBezTo>
                <a:cubicBezTo>
                  <a:pt x="276" y="304"/>
                  <a:pt x="187" y="310"/>
                  <a:pt x="140" y="319"/>
                </a:cubicBezTo>
                <a:cubicBezTo>
                  <a:pt x="93" y="328"/>
                  <a:pt x="54" y="346"/>
                  <a:pt x="35" y="340"/>
                </a:cubicBezTo>
                <a:cubicBezTo>
                  <a:pt x="16" y="334"/>
                  <a:pt x="0" y="292"/>
                  <a:pt x="23" y="280"/>
                </a:cubicBezTo>
                <a:cubicBezTo>
                  <a:pt x="46" y="268"/>
                  <a:pt x="128" y="275"/>
                  <a:pt x="176" y="265"/>
                </a:cubicBezTo>
                <a:close/>
              </a:path>
            </a:pathLst>
          </a:cu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0199" name="Oval 23">
            <a:extLst>
              <a:ext uri="{FF2B5EF4-FFF2-40B4-BE49-F238E27FC236}">
                <a16:creationId xmlns:a16="http://schemas.microsoft.com/office/drawing/2014/main" id="{0B28D40B-DF53-43AD-A022-4E44C16A4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867400"/>
            <a:ext cx="76200" cy="76200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50200" name="Text Box 24">
            <a:extLst>
              <a:ext uri="{FF2B5EF4-FFF2-40B4-BE49-F238E27FC236}">
                <a16:creationId xmlns:a16="http://schemas.microsoft.com/office/drawing/2014/main" id="{2AC176BA-A326-49AA-965E-6D62BFB4C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6591300"/>
            <a:ext cx="2057400" cy="2286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vi-VN" sz="900">
                <a:solidFill>
                  <a:srgbClr val="0033CC"/>
                </a:solidFill>
                <a:latin typeface="VNI-Cooper" pitchFamily="2" charset="0"/>
              </a:rPr>
              <a:t>TS. PHAÏM ÑAÊNG DIEÄU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B745ADC-1D3C-4326-ADE8-0B0EEC327B7E}"/>
              </a:ext>
            </a:extLst>
          </p:cNvPr>
          <p:cNvSpPr/>
          <p:nvPr/>
        </p:nvSpPr>
        <p:spPr>
          <a:xfrm>
            <a:off x="141463" y="34364"/>
            <a:ext cx="8865002" cy="43030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2000" b="1">
                <a:solidFill>
                  <a:srgbClr val="000000"/>
                </a:solidFill>
              </a:rPr>
              <a:t>CƠ VÙNG CẲNG TAY SAU: NHÓM SAU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0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0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0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0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0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0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50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0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0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01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0" grpId="0" animBg="1"/>
      <p:bldP spid="50186" grpId="0"/>
      <p:bldP spid="5018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9" name="Picture 5">
            <a:extLst>
              <a:ext uri="{FF2B5EF4-FFF2-40B4-BE49-F238E27FC236}">
                <a16:creationId xmlns:a16="http://schemas.microsoft.com/office/drawing/2014/main" id="{A09652DA-A224-45ED-994A-A3FD10A5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25" y="2324100"/>
            <a:ext cx="22510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0" name="Picture 6">
            <a:extLst>
              <a:ext uri="{FF2B5EF4-FFF2-40B4-BE49-F238E27FC236}">
                <a16:creationId xmlns:a16="http://schemas.microsoft.com/office/drawing/2014/main" id="{479036BF-C1A8-433C-882F-DBB2B2D0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2133600"/>
            <a:ext cx="252095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1" name="Picture 7">
            <a:extLst>
              <a:ext uri="{FF2B5EF4-FFF2-40B4-BE49-F238E27FC236}">
                <a16:creationId xmlns:a16="http://schemas.microsoft.com/office/drawing/2014/main" id="{91DD214D-795A-46C3-8504-A1432469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466">
            <a:off x="3594100" y="2362200"/>
            <a:ext cx="21304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22AEE0-FEAC-4701-B868-5AF68A45477E}"/>
              </a:ext>
            </a:extLst>
          </p:cNvPr>
          <p:cNvSpPr/>
          <p:nvPr/>
        </p:nvSpPr>
        <p:spPr>
          <a:xfrm>
            <a:off x="122175" y="2531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166508B3-F407-41FD-B605-36133A4A23FF}"/>
              </a:ext>
            </a:extLst>
          </p:cNvPr>
          <p:cNvSpPr/>
          <p:nvPr/>
        </p:nvSpPr>
        <p:spPr>
          <a:xfrm>
            <a:off x="3093975" y="2531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5500D90F-1481-4883-B63E-D3760557A263}"/>
              </a:ext>
            </a:extLst>
          </p:cNvPr>
          <p:cNvSpPr/>
          <p:nvPr/>
        </p:nvSpPr>
        <p:spPr>
          <a:xfrm>
            <a:off x="6065579" y="2531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AF3A054B-E208-447E-820E-2ABAB473CD6E}"/>
              </a:ext>
            </a:extLst>
          </p:cNvPr>
          <p:cNvSpPr/>
          <p:nvPr/>
        </p:nvSpPr>
        <p:spPr>
          <a:xfrm>
            <a:off x="122175" y="6341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6976E8D0-7A0A-4CA4-B46F-EE603A04E34A}"/>
              </a:ext>
            </a:extLst>
          </p:cNvPr>
          <p:cNvSpPr/>
          <p:nvPr/>
        </p:nvSpPr>
        <p:spPr>
          <a:xfrm>
            <a:off x="3093975" y="6341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/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EB8ACA84-3579-4854-B5ED-9C17C7560253}"/>
              </a:ext>
            </a:extLst>
          </p:cNvPr>
          <p:cNvSpPr/>
          <p:nvPr/>
        </p:nvSpPr>
        <p:spPr>
          <a:xfrm>
            <a:off x="6065775" y="6341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BÀN TAY</a:t>
            </a:r>
          </a:p>
        </p:txBody>
      </p:sp>
      <p:grpSp>
        <p:nvGrpSpPr>
          <p:cNvPr id="52250" name="Group 26">
            <a:extLst>
              <a:ext uri="{FF2B5EF4-FFF2-40B4-BE49-F238E27FC236}">
                <a16:creationId xmlns:a16="http://schemas.microsoft.com/office/drawing/2014/main" id="{C6AE5A76-7056-447F-873C-223401DD197D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028700"/>
            <a:ext cx="2505075" cy="317500"/>
            <a:chOff x="720" y="864"/>
            <a:chExt cx="912" cy="200"/>
          </a:xfrm>
        </p:grpSpPr>
        <p:sp>
          <p:nvSpPr>
            <p:cNvPr id="52251" name="AutoShape 27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5D8845E2-8B81-4D06-A56D-E22C50AA0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52252" name="Text Box 28">
              <a:extLst>
                <a:ext uri="{FF2B5EF4-FFF2-40B4-BE49-F238E27FC236}">
                  <a16:creationId xmlns:a16="http://schemas.microsoft.com/office/drawing/2014/main" id="{6030F6C4-6A01-4163-9265-735532A6E4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MÔ CÁI</a:t>
              </a:r>
            </a:p>
          </p:txBody>
        </p:sp>
      </p:grpSp>
      <p:pic>
        <p:nvPicPr>
          <p:cNvPr id="52253" name="Picture 29">
            <a:extLst>
              <a:ext uri="{FF2B5EF4-FFF2-40B4-BE49-F238E27FC236}">
                <a16:creationId xmlns:a16="http://schemas.microsoft.com/office/drawing/2014/main" id="{032012BD-8874-4ABF-9984-33BBE651B1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95288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3" name="Picture 5">
            <a:extLst>
              <a:ext uri="{FF2B5EF4-FFF2-40B4-BE49-F238E27FC236}">
                <a16:creationId xmlns:a16="http://schemas.microsoft.com/office/drawing/2014/main" id="{B6C95B24-A9F2-4436-8B0A-4195BF9B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209800"/>
            <a:ext cx="2220913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4" name="Picture 6">
            <a:extLst>
              <a:ext uri="{FF2B5EF4-FFF2-40B4-BE49-F238E27FC236}">
                <a16:creationId xmlns:a16="http://schemas.microsoft.com/office/drawing/2014/main" id="{6C370B1C-BBC4-44AE-BB36-A3DE5EEFA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23340">
            <a:off x="609600" y="2286000"/>
            <a:ext cx="2667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60541E9-57DF-4C4D-BC64-975711DCDECE}"/>
              </a:ext>
            </a:extLst>
          </p:cNvPr>
          <p:cNvSpPr/>
          <p:nvPr/>
        </p:nvSpPr>
        <p:spPr>
          <a:xfrm>
            <a:off x="122175" y="176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312BC4B4-8BB5-4EFB-8978-89700C4A6C74}"/>
              </a:ext>
            </a:extLst>
          </p:cNvPr>
          <p:cNvSpPr/>
          <p:nvPr/>
        </p:nvSpPr>
        <p:spPr>
          <a:xfrm>
            <a:off x="3093975" y="176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8B6DD57B-C425-439A-837C-59EB71DB8195}"/>
              </a:ext>
            </a:extLst>
          </p:cNvPr>
          <p:cNvSpPr/>
          <p:nvPr/>
        </p:nvSpPr>
        <p:spPr>
          <a:xfrm>
            <a:off x="6065579" y="1769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F2CA819F-8EB9-47BA-901A-8898803C79E7}"/>
              </a:ext>
            </a:extLst>
          </p:cNvPr>
          <p:cNvSpPr/>
          <p:nvPr/>
        </p:nvSpPr>
        <p:spPr>
          <a:xfrm>
            <a:off x="122175" y="557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F0E71F44-097B-4678-BDC8-1DD88D97D0A5}"/>
              </a:ext>
            </a:extLst>
          </p:cNvPr>
          <p:cNvSpPr/>
          <p:nvPr/>
        </p:nvSpPr>
        <p:spPr>
          <a:xfrm>
            <a:off x="3093975" y="557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/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F4BB48B4-A332-4B0C-B6B2-79A75521089E}"/>
              </a:ext>
            </a:extLst>
          </p:cNvPr>
          <p:cNvSpPr/>
          <p:nvPr/>
        </p:nvSpPr>
        <p:spPr>
          <a:xfrm>
            <a:off x="6065775" y="5579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BÀN TAY</a:t>
            </a:r>
          </a:p>
        </p:txBody>
      </p:sp>
      <p:grpSp>
        <p:nvGrpSpPr>
          <p:cNvPr id="53273" name="Group 25">
            <a:extLst>
              <a:ext uri="{FF2B5EF4-FFF2-40B4-BE49-F238E27FC236}">
                <a16:creationId xmlns:a16="http://schemas.microsoft.com/office/drawing/2014/main" id="{1AD02AB8-3873-4262-B2E6-B69ED810375E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952500"/>
            <a:ext cx="2505075" cy="317500"/>
            <a:chOff x="720" y="864"/>
            <a:chExt cx="912" cy="200"/>
          </a:xfrm>
        </p:grpSpPr>
        <p:sp>
          <p:nvSpPr>
            <p:cNvPr id="53274" name="AutoShape 2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0DF3F05-2D9E-4721-A7F6-3B5C95F25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53275" name="Text Box 27">
              <a:extLst>
                <a:ext uri="{FF2B5EF4-FFF2-40B4-BE49-F238E27FC236}">
                  <a16:creationId xmlns:a16="http://schemas.microsoft.com/office/drawing/2014/main" id="{D9763C2E-13E8-46F3-86BE-2F7BD521C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MÔ ÚT</a:t>
              </a:r>
            </a:p>
          </p:txBody>
        </p:sp>
      </p:grpSp>
      <p:pic>
        <p:nvPicPr>
          <p:cNvPr id="53276" name="Picture 28">
            <a:extLst>
              <a:ext uri="{FF2B5EF4-FFF2-40B4-BE49-F238E27FC236}">
                <a16:creationId xmlns:a16="http://schemas.microsoft.com/office/drawing/2014/main" id="{84350FE0-3E79-460F-B516-7082956D61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19088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7" name="Picture 29">
            <a:extLst>
              <a:ext uri="{FF2B5EF4-FFF2-40B4-BE49-F238E27FC236}">
                <a16:creationId xmlns:a16="http://schemas.microsoft.com/office/drawing/2014/main" id="{A6BC356D-CD5D-4CE4-96EA-37C5CAAC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466">
            <a:off x="3594100" y="2362200"/>
            <a:ext cx="21304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7" name="Picture 5">
            <a:extLst>
              <a:ext uri="{FF2B5EF4-FFF2-40B4-BE49-F238E27FC236}">
                <a16:creationId xmlns:a16="http://schemas.microsoft.com/office/drawing/2014/main" id="{EF6E581C-55F2-42AD-9558-4D94F130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8" y="2463800"/>
            <a:ext cx="1941512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>
            <a:extLst>
              <a:ext uri="{FF2B5EF4-FFF2-40B4-BE49-F238E27FC236}">
                <a16:creationId xmlns:a16="http://schemas.microsoft.com/office/drawing/2014/main" id="{9F56CE97-AB1A-4CB5-BAB2-8EA909281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438400"/>
            <a:ext cx="2236788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9" name="Picture 7">
            <a:extLst>
              <a:ext uri="{FF2B5EF4-FFF2-40B4-BE49-F238E27FC236}">
                <a16:creationId xmlns:a16="http://schemas.microsoft.com/office/drawing/2014/main" id="{796B1367-ADEC-4BEC-8E4C-751C53CF7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819400"/>
            <a:ext cx="25114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F70BC41-1BE8-484E-80B2-8807B4F4292C}"/>
              </a:ext>
            </a:extLst>
          </p:cNvPr>
          <p:cNvSpPr/>
          <p:nvPr/>
        </p:nvSpPr>
        <p:spPr>
          <a:xfrm>
            <a:off x="122175" y="2531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9D416A33-280E-43C2-BF3D-5F422627755A}"/>
              </a:ext>
            </a:extLst>
          </p:cNvPr>
          <p:cNvSpPr/>
          <p:nvPr/>
        </p:nvSpPr>
        <p:spPr>
          <a:xfrm>
            <a:off x="3093975" y="2531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731B3856-C34A-47B7-B22F-A35D727124A1}"/>
              </a:ext>
            </a:extLst>
          </p:cNvPr>
          <p:cNvSpPr/>
          <p:nvPr/>
        </p:nvSpPr>
        <p:spPr>
          <a:xfrm>
            <a:off x="6065579" y="2531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7EA6495D-395F-4481-91A1-4F0B164E9008}"/>
              </a:ext>
            </a:extLst>
          </p:cNvPr>
          <p:cNvSpPr/>
          <p:nvPr/>
        </p:nvSpPr>
        <p:spPr>
          <a:xfrm>
            <a:off x="122175" y="6341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1C504671-E78E-426D-B443-C3F6663F3F0B}"/>
              </a:ext>
            </a:extLst>
          </p:cNvPr>
          <p:cNvSpPr/>
          <p:nvPr/>
        </p:nvSpPr>
        <p:spPr>
          <a:xfrm>
            <a:off x="3093975" y="6341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/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02FC0C3E-0A5D-4CEC-8394-93814712EE9B}"/>
              </a:ext>
            </a:extLst>
          </p:cNvPr>
          <p:cNvSpPr/>
          <p:nvPr/>
        </p:nvSpPr>
        <p:spPr>
          <a:xfrm>
            <a:off x="6065775" y="6341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BÀN TAY</a:t>
            </a:r>
          </a:p>
        </p:txBody>
      </p:sp>
      <p:grpSp>
        <p:nvGrpSpPr>
          <p:cNvPr id="54298" name="Group 26">
            <a:extLst>
              <a:ext uri="{FF2B5EF4-FFF2-40B4-BE49-F238E27FC236}">
                <a16:creationId xmlns:a16="http://schemas.microsoft.com/office/drawing/2014/main" id="{DF3F1796-5F01-46F6-A559-7EA5192A7E20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028700"/>
            <a:ext cx="2505075" cy="317500"/>
            <a:chOff x="720" y="864"/>
            <a:chExt cx="912" cy="200"/>
          </a:xfrm>
        </p:grpSpPr>
        <p:sp>
          <p:nvSpPr>
            <p:cNvPr id="54299" name="AutoShape 27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519E9FF1-AD35-42FC-8078-8C215C864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54300" name="Text Box 28">
              <a:extLst>
                <a:ext uri="{FF2B5EF4-FFF2-40B4-BE49-F238E27FC236}">
                  <a16:creationId xmlns:a16="http://schemas.microsoft.com/office/drawing/2014/main" id="{17715DCD-508C-4CCA-B3A8-CC3BD8997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Ô GAN TAY GIỮA</a:t>
              </a:r>
            </a:p>
          </p:txBody>
        </p:sp>
      </p:grpSp>
      <p:pic>
        <p:nvPicPr>
          <p:cNvPr id="54301" name="Picture 29">
            <a:extLst>
              <a:ext uri="{FF2B5EF4-FFF2-40B4-BE49-F238E27FC236}">
                <a16:creationId xmlns:a16="http://schemas.microsoft.com/office/drawing/2014/main" id="{2DCACCAD-B0F9-4654-B95A-B4069C2392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95288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22EBCCB8-E8ED-4982-B410-1A87E0DB77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6800"/>
            <a:ext cx="122872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299" name="Text Box 3">
            <a:extLst>
              <a:ext uri="{FF2B5EF4-FFF2-40B4-BE49-F238E27FC236}">
                <a16:creationId xmlns:a16="http://schemas.microsoft.com/office/drawing/2014/main" id="{58CE9387-1FBA-43F7-BC89-E8B0AF965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362200"/>
            <a:ext cx="7467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vi-VN" sz="2400" b="1">
                <a:solidFill>
                  <a:srgbClr val="FF99FF"/>
                </a:solidFill>
                <a:latin typeface="VNI-Cooper" pitchFamily="2" charset="0"/>
              </a:rPr>
              <a:t>Caùc hình aûnh söû duïng trong Powerpoint Presentation naøy ñöôïc laáy töø :</a:t>
            </a:r>
          </a:p>
        </p:txBody>
      </p:sp>
      <p:sp>
        <p:nvSpPr>
          <p:cNvPr id="55300" name="Text Box 4">
            <a:extLst>
              <a:ext uri="{FF2B5EF4-FFF2-40B4-BE49-F238E27FC236}">
                <a16:creationId xmlns:a16="http://schemas.microsoft.com/office/drawing/2014/main" id="{1B8B58D9-1533-4DF1-B5FD-D1FCEFF58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367088"/>
            <a:ext cx="7467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vi-VN" sz="2400" b="1">
                <a:solidFill>
                  <a:srgbClr val="FF99FF"/>
                </a:solidFill>
                <a:latin typeface="VNI-Thufap1" pitchFamily="2" charset="0"/>
              </a:rPr>
              <a:t> </a:t>
            </a:r>
            <a:r>
              <a:rPr lang="en-US" altLang="vi-VN" sz="2800" b="1">
                <a:solidFill>
                  <a:srgbClr val="00FFFF"/>
                </a:solidFill>
                <a:latin typeface="VNI-Thufap1" pitchFamily="2" charset="0"/>
              </a:rPr>
              <a:t>- </a:t>
            </a:r>
            <a:r>
              <a:rPr lang="en-US" altLang="vi-VN" sz="2800" b="1">
                <a:solidFill>
                  <a:srgbClr val="00FFFF"/>
                </a:solidFill>
                <a:latin typeface="VNI-Garam" pitchFamily="2" charset="0"/>
              </a:rPr>
              <a:t>Atlas of Clinical Anatomy cuûa F. .Netter</a:t>
            </a:r>
          </a:p>
        </p:txBody>
      </p:sp>
      <p:sp>
        <p:nvSpPr>
          <p:cNvPr id="55301" name="Text Box 5">
            <a:extLst>
              <a:ext uri="{FF2B5EF4-FFF2-40B4-BE49-F238E27FC236}">
                <a16:creationId xmlns:a16="http://schemas.microsoft.com/office/drawing/2014/main" id="{63431C5E-6433-42F8-8EBF-70ECA37CF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976688"/>
            <a:ext cx="6705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vi-VN" sz="2400" b="1">
                <a:solidFill>
                  <a:srgbClr val="FF99FF"/>
                </a:solidFill>
                <a:latin typeface="VNI-Thufap1" pitchFamily="2" charset="0"/>
              </a:rPr>
              <a:t> </a:t>
            </a:r>
            <a:r>
              <a:rPr lang="en-US" altLang="vi-VN" sz="2800" b="1">
                <a:solidFill>
                  <a:srgbClr val="FF9933"/>
                </a:solidFill>
                <a:latin typeface="VNI-Thufap1" pitchFamily="2" charset="0"/>
              </a:rPr>
              <a:t>- </a:t>
            </a:r>
            <a:r>
              <a:rPr lang="en-US" altLang="vi-VN" sz="2800" b="1">
                <a:solidFill>
                  <a:srgbClr val="FF9933"/>
                </a:solidFill>
                <a:latin typeface="VNI-Garam" pitchFamily="2" charset="0"/>
              </a:rPr>
              <a:t>MacMinn’s 3D - Anatomy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/>
      <p:bldP spid="55300" grpId="0"/>
      <p:bldP spid="5530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>
            <a:extLst>
              <a:ext uri="{FF2B5EF4-FFF2-40B4-BE49-F238E27FC236}">
                <a16:creationId xmlns:a16="http://schemas.microsoft.com/office/drawing/2014/main" id="{9B3CB89D-D5B6-4454-8F28-EC714EEF6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3" y="1624013"/>
            <a:ext cx="1157287" cy="378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7" name="Picture 3">
            <a:extLst>
              <a:ext uri="{FF2B5EF4-FFF2-40B4-BE49-F238E27FC236}">
                <a16:creationId xmlns:a16="http://schemas.microsoft.com/office/drawing/2014/main" id="{A48CD9DB-097B-42FB-AB89-028E88F72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21304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>
            <a:extLst>
              <a:ext uri="{FF2B5EF4-FFF2-40B4-BE49-F238E27FC236}">
                <a16:creationId xmlns:a16="http://schemas.microsoft.com/office/drawing/2014/main" id="{94FFDAFF-B5D4-4045-A925-817DDA35D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01800"/>
            <a:ext cx="202565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E13BDFD-0CAE-4B82-A8BD-AC17EC9592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0" y="1714500"/>
            <a:ext cx="2971800" cy="381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vi-VN" sz="2000">
                <a:solidFill>
                  <a:schemeClr val="bg1"/>
                </a:solidFill>
              </a:rPr>
              <a:t>Cơ ngực lớn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F94A839E-FD8C-43F4-901B-02B6437AE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3040063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9" name="Picture 47">
            <a:extLst>
              <a:ext uri="{FF2B5EF4-FFF2-40B4-BE49-F238E27FC236}">
                <a16:creationId xmlns:a16="http://schemas.microsoft.com/office/drawing/2014/main" id="{4F5A3C1D-A309-4F7F-A20F-710CC002D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4" r="13710"/>
          <a:stretch>
            <a:fillRect/>
          </a:stretch>
        </p:blipFill>
        <p:spPr bwMode="auto">
          <a:xfrm>
            <a:off x="1981200" y="2209800"/>
            <a:ext cx="838200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>
            <a:extLst>
              <a:ext uri="{FF2B5EF4-FFF2-40B4-BE49-F238E27FC236}">
                <a16:creationId xmlns:a16="http://schemas.microsoft.com/office/drawing/2014/main" id="{A2D24B91-6126-4731-A06D-6DD409512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752600"/>
            <a:ext cx="7239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4325B9EB-E01A-40BF-BDCB-D039D4BA2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9694">
            <a:off x="1716088" y="1787525"/>
            <a:ext cx="4381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9" name="Rectangle 7">
            <a:extLst>
              <a:ext uri="{FF2B5EF4-FFF2-40B4-BE49-F238E27FC236}">
                <a16:creationId xmlns:a16="http://schemas.microsoft.com/office/drawing/2014/main" id="{F6E398A0-FAF8-44F3-9C16-AE6C26D7A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717800"/>
            <a:ext cx="2971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vi-VN" sz="2000">
                <a:solidFill>
                  <a:schemeClr val="bg1"/>
                </a:solidFill>
              </a:rPr>
              <a:t>Cơ ngực bé</a:t>
            </a:r>
          </a:p>
        </p:txBody>
      </p:sp>
      <p:sp>
        <p:nvSpPr>
          <p:cNvPr id="8200" name="Line 8">
            <a:extLst>
              <a:ext uri="{FF2B5EF4-FFF2-40B4-BE49-F238E27FC236}">
                <a16:creationId xmlns:a16="http://schemas.microsoft.com/office/drawing/2014/main" id="{97E666FD-2CA8-4174-973B-BEA2E6F4503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90800" y="2590800"/>
            <a:ext cx="3276600" cy="304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8203" name="Picture 11">
            <a:extLst>
              <a:ext uri="{FF2B5EF4-FFF2-40B4-BE49-F238E27FC236}">
                <a16:creationId xmlns:a16="http://schemas.microsoft.com/office/drawing/2014/main" id="{54A0988F-31E4-4C85-9590-09639B8CF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63"/>
          <a:stretch>
            <a:fillRect/>
          </a:stretch>
        </p:blipFill>
        <p:spPr bwMode="auto">
          <a:xfrm>
            <a:off x="3581400" y="4505325"/>
            <a:ext cx="20574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37662975-FA73-481C-9F35-E4312987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188" y="3829050"/>
            <a:ext cx="2030412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5" name="Freeform 13">
            <a:extLst>
              <a:ext uri="{FF2B5EF4-FFF2-40B4-BE49-F238E27FC236}">
                <a16:creationId xmlns:a16="http://schemas.microsoft.com/office/drawing/2014/main" id="{9398C0FA-8722-4DBE-B702-56F39AFBE9D0}"/>
              </a:ext>
            </a:extLst>
          </p:cNvPr>
          <p:cNvSpPr>
            <a:spLocks/>
          </p:cNvSpPr>
          <p:nvPr/>
        </p:nvSpPr>
        <p:spPr bwMode="auto">
          <a:xfrm>
            <a:off x="4322763" y="4638675"/>
            <a:ext cx="1368425" cy="649288"/>
          </a:xfrm>
          <a:custGeom>
            <a:avLst/>
            <a:gdLst>
              <a:gd name="T0" fmla="*/ 13 w 862"/>
              <a:gd name="T1" fmla="*/ 342 h 409"/>
              <a:gd name="T2" fmla="*/ 13 w 862"/>
              <a:gd name="T3" fmla="*/ 246 h 409"/>
              <a:gd name="T4" fmla="*/ 94 w 862"/>
              <a:gd name="T5" fmla="*/ 159 h 409"/>
              <a:gd name="T6" fmla="*/ 109 w 862"/>
              <a:gd name="T7" fmla="*/ 102 h 409"/>
              <a:gd name="T8" fmla="*/ 109 w 862"/>
              <a:gd name="T9" fmla="*/ 105 h 409"/>
              <a:gd name="T10" fmla="*/ 301 w 862"/>
              <a:gd name="T11" fmla="*/ 54 h 409"/>
              <a:gd name="T12" fmla="*/ 493 w 862"/>
              <a:gd name="T13" fmla="*/ 6 h 409"/>
              <a:gd name="T14" fmla="*/ 706 w 862"/>
              <a:gd name="T15" fmla="*/ 15 h 409"/>
              <a:gd name="T16" fmla="*/ 829 w 862"/>
              <a:gd name="T17" fmla="*/ 6 h 409"/>
              <a:gd name="T18" fmla="*/ 829 w 862"/>
              <a:gd name="T19" fmla="*/ 54 h 409"/>
              <a:gd name="T20" fmla="*/ 631 w 862"/>
              <a:gd name="T21" fmla="*/ 126 h 409"/>
              <a:gd name="T22" fmla="*/ 490 w 862"/>
              <a:gd name="T23" fmla="*/ 177 h 409"/>
              <a:gd name="T24" fmla="*/ 493 w 862"/>
              <a:gd name="T25" fmla="*/ 240 h 409"/>
              <a:gd name="T26" fmla="*/ 394 w 862"/>
              <a:gd name="T27" fmla="*/ 300 h 409"/>
              <a:gd name="T28" fmla="*/ 298 w 862"/>
              <a:gd name="T29" fmla="*/ 324 h 409"/>
              <a:gd name="T30" fmla="*/ 265 w 862"/>
              <a:gd name="T31" fmla="*/ 300 h 409"/>
              <a:gd name="T32" fmla="*/ 238 w 862"/>
              <a:gd name="T33" fmla="*/ 309 h 409"/>
              <a:gd name="T34" fmla="*/ 253 w 862"/>
              <a:gd name="T35" fmla="*/ 342 h 409"/>
              <a:gd name="T36" fmla="*/ 238 w 862"/>
              <a:gd name="T37" fmla="*/ 387 h 409"/>
              <a:gd name="T38" fmla="*/ 187 w 862"/>
              <a:gd name="T39" fmla="*/ 408 h 409"/>
              <a:gd name="T40" fmla="*/ 142 w 862"/>
              <a:gd name="T41" fmla="*/ 393 h 409"/>
              <a:gd name="T42" fmla="*/ 109 w 862"/>
              <a:gd name="T43" fmla="*/ 390 h 409"/>
              <a:gd name="T44" fmla="*/ 34 w 862"/>
              <a:gd name="T45" fmla="*/ 369 h 409"/>
              <a:gd name="T46" fmla="*/ 13 w 862"/>
              <a:gd name="T47" fmla="*/ 342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62" h="409">
                <a:moveTo>
                  <a:pt x="13" y="342"/>
                </a:moveTo>
                <a:cubicBezTo>
                  <a:pt x="9" y="323"/>
                  <a:pt x="0" y="276"/>
                  <a:pt x="13" y="246"/>
                </a:cubicBezTo>
                <a:cubicBezTo>
                  <a:pt x="26" y="216"/>
                  <a:pt x="78" y="183"/>
                  <a:pt x="94" y="159"/>
                </a:cubicBezTo>
                <a:cubicBezTo>
                  <a:pt x="110" y="135"/>
                  <a:pt x="107" y="111"/>
                  <a:pt x="109" y="102"/>
                </a:cubicBezTo>
                <a:cubicBezTo>
                  <a:pt x="111" y="93"/>
                  <a:pt x="77" y="113"/>
                  <a:pt x="109" y="105"/>
                </a:cubicBezTo>
                <a:cubicBezTo>
                  <a:pt x="141" y="97"/>
                  <a:pt x="237" y="70"/>
                  <a:pt x="301" y="54"/>
                </a:cubicBezTo>
                <a:cubicBezTo>
                  <a:pt x="365" y="38"/>
                  <a:pt x="426" y="12"/>
                  <a:pt x="493" y="6"/>
                </a:cubicBezTo>
                <a:cubicBezTo>
                  <a:pt x="560" y="0"/>
                  <a:pt x="650" y="15"/>
                  <a:pt x="706" y="15"/>
                </a:cubicBezTo>
                <a:cubicBezTo>
                  <a:pt x="762" y="15"/>
                  <a:pt x="809" y="0"/>
                  <a:pt x="829" y="6"/>
                </a:cubicBezTo>
                <a:cubicBezTo>
                  <a:pt x="849" y="12"/>
                  <a:pt x="862" y="34"/>
                  <a:pt x="829" y="54"/>
                </a:cubicBezTo>
                <a:cubicBezTo>
                  <a:pt x="796" y="74"/>
                  <a:pt x="687" y="106"/>
                  <a:pt x="631" y="126"/>
                </a:cubicBezTo>
                <a:cubicBezTo>
                  <a:pt x="575" y="146"/>
                  <a:pt x="513" y="158"/>
                  <a:pt x="490" y="177"/>
                </a:cubicBezTo>
                <a:cubicBezTo>
                  <a:pt x="467" y="196"/>
                  <a:pt x="509" y="220"/>
                  <a:pt x="493" y="240"/>
                </a:cubicBezTo>
                <a:cubicBezTo>
                  <a:pt x="477" y="260"/>
                  <a:pt x="426" y="286"/>
                  <a:pt x="394" y="300"/>
                </a:cubicBezTo>
                <a:cubicBezTo>
                  <a:pt x="362" y="314"/>
                  <a:pt x="319" y="324"/>
                  <a:pt x="298" y="324"/>
                </a:cubicBezTo>
                <a:cubicBezTo>
                  <a:pt x="277" y="324"/>
                  <a:pt x="275" y="303"/>
                  <a:pt x="265" y="300"/>
                </a:cubicBezTo>
                <a:cubicBezTo>
                  <a:pt x="255" y="297"/>
                  <a:pt x="240" y="302"/>
                  <a:pt x="238" y="309"/>
                </a:cubicBezTo>
                <a:cubicBezTo>
                  <a:pt x="236" y="316"/>
                  <a:pt x="253" y="329"/>
                  <a:pt x="253" y="342"/>
                </a:cubicBezTo>
                <a:cubicBezTo>
                  <a:pt x="253" y="355"/>
                  <a:pt x="249" y="376"/>
                  <a:pt x="238" y="387"/>
                </a:cubicBezTo>
                <a:cubicBezTo>
                  <a:pt x="227" y="398"/>
                  <a:pt x="203" y="407"/>
                  <a:pt x="187" y="408"/>
                </a:cubicBezTo>
                <a:cubicBezTo>
                  <a:pt x="171" y="409"/>
                  <a:pt x="155" y="396"/>
                  <a:pt x="142" y="393"/>
                </a:cubicBezTo>
                <a:cubicBezTo>
                  <a:pt x="129" y="390"/>
                  <a:pt x="127" y="394"/>
                  <a:pt x="109" y="390"/>
                </a:cubicBezTo>
                <a:cubicBezTo>
                  <a:pt x="91" y="386"/>
                  <a:pt x="50" y="377"/>
                  <a:pt x="34" y="369"/>
                </a:cubicBezTo>
                <a:cubicBezTo>
                  <a:pt x="18" y="361"/>
                  <a:pt x="17" y="348"/>
                  <a:pt x="13" y="342"/>
                </a:cubicBezTo>
                <a:close/>
              </a:path>
            </a:pathLst>
          </a:custGeom>
          <a:solidFill>
            <a:srgbClr val="00FF00">
              <a:alpha val="42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206" name="Freeform 14">
            <a:extLst>
              <a:ext uri="{FF2B5EF4-FFF2-40B4-BE49-F238E27FC236}">
                <a16:creationId xmlns:a16="http://schemas.microsoft.com/office/drawing/2014/main" id="{5885577B-DA70-4544-B0EE-1AB21FF85985}"/>
              </a:ext>
            </a:extLst>
          </p:cNvPr>
          <p:cNvSpPr>
            <a:spLocks/>
          </p:cNvSpPr>
          <p:nvPr/>
        </p:nvSpPr>
        <p:spPr bwMode="auto">
          <a:xfrm>
            <a:off x="7762875" y="4495800"/>
            <a:ext cx="528638" cy="1274763"/>
          </a:xfrm>
          <a:custGeom>
            <a:avLst/>
            <a:gdLst>
              <a:gd name="T0" fmla="*/ 8 w 333"/>
              <a:gd name="T1" fmla="*/ 30 h 803"/>
              <a:gd name="T2" fmla="*/ 8 w 333"/>
              <a:gd name="T3" fmla="*/ 63 h 803"/>
              <a:gd name="T4" fmla="*/ 56 w 333"/>
              <a:gd name="T5" fmla="*/ 255 h 803"/>
              <a:gd name="T6" fmla="*/ 32 w 333"/>
              <a:gd name="T7" fmla="*/ 336 h 803"/>
              <a:gd name="T8" fmla="*/ 44 w 333"/>
              <a:gd name="T9" fmla="*/ 465 h 803"/>
              <a:gd name="T10" fmla="*/ 68 w 333"/>
              <a:gd name="T11" fmla="*/ 537 h 803"/>
              <a:gd name="T12" fmla="*/ 104 w 333"/>
              <a:gd name="T13" fmla="*/ 582 h 803"/>
              <a:gd name="T14" fmla="*/ 113 w 333"/>
              <a:gd name="T15" fmla="*/ 678 h 803"/>
              <a:gd name="T16" fmla="*/ 104 w 333"/>
              <a:gd name="T17" fmla="*/ 735 h 803"/>
              <a:gd name="T18" fmla="*/ 140 w 333"/>
              <a:gd name="T19" fmla="*/ 735 h 803"/>
              <a:gd name="T20" fmla="*/ 254 w 333"/>
              <a:gd name="T21" fmla="*/ 801 h 803"/>
              <a:gd name="T22" fmla="*/ 326 w 333"/>
              <a:gd name="T23" fmla="*/ 726 h 803"/>
              <a:gd name="T24" fmla="*/ 296 w 333"/>
              <a:gd name="T25" fmla="*/ 447 h 803"/>
              <a:gd name="T26" fmla="*/ 200 w 333"/>
              <a:gd name="T27" fmla="*/ 159 h 803"/>
              <a:gd name="T28" fmla="*/ 152 w 333"/>
              <a:gd name="T29" fmla="*/ 111 h 803"/>
              <a:gd name="T30" fmla="*/ 56 w 333"/>
              <a:gd name="T31" fmla="*/ 15 h 803"/>
              <a:gd name="T32" fmla="*/ 68 w 333"/>
              <a:gd name="T33" fmla="*/ 18 h 803"/>
              <a:gd name="T34" fmla="*/ 8 w 333"/>
              <a:gd name="T35" fmla="*/ 30 h 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3" h="803">
                <a:moveTo>
                  <a:pt x="8" y="30"/>
                </a:moveTo>
                <a:cubicBezTo>
                  <a:pt x="0" y="38"/>
                  <a:pt x="0" y="26"/>
                  <a:pt x="8" y="63"/>
                </a:cubicBezTo>
                <a:cubicBezTo>
                  <a:pt x="16" y="100"/>
                  <a:pt x="52" y="210"/>
                  <a:pt x="56" y="255"/>
                </a:cubicBezTo>
                <a:cubicBezTo>
                  <a:pt x="60" y="300"/>
                  <a:pt x="34" y="301"/>
                  <a:pt x="32" y="336"/>
                </a:cubicBezTo>
                <a:cubicBezTo>
                  <a:pt x="30" y="371"/>
                  <a:pt x="38" y="432"/>
                  <a:pt x="44" y="465"/>
                </a:cubicBezTo>
                <a:cubicBezTo>
                  <a:pt x="50" y="498"/>
                  <a:pt x="58" y="518"/>
                  <a:pt x="68" y="537"/>
                </a:cubicBezTo>
                <a:cubicBezTo>
                  <a:pt x="78" y="556"/>
                  <a:pt x="97" y="559"/>
                  <a:pt x="104" y="582"/>
                </a:cubicBezTo>
                <a:cubicBezTo>
                  <a:pt x="111" y="605"/>
                  <a:pt x="113" y="653"/>
                  <a:pt x="113" y="678"/>
                </a:cubicBezTo>
                <a:cubicBezTo>
                  <a:pt x="113" y="703"/>
                  <a:pt x="99" y="725"/>
                  <a:pt x="104" y="735"/>
                </a:cubicBezTo>
                <a:cubicBezTo>
                  <a:pt x="109" y="745"/>
                  <a:pt x="115" y="724"/>
                  <a:pt x="140" y="735"/>
                </a:cubicBezTo>
                <a:cubicBezTo>
                  <a:pt x="165" y="746"/>
                  <a:pt x="223" y="803"/>
                  <a:pt x="254" y="801"/>
                </a:cubicBezTo>
                <a:cubicBezTo>
                  <a:pt x="285" y="799"/>
                  <a:pt x="319" y="785"/>
                  <a:pt x="326" y="726"/>
                </a:cubicBezTo>
                <a:cubicBezTo>
                  <a:pt x="333" y="667"/>
                  <a:pt x="317" y="541"/>
                  <a:pt x="296" y="447"/>
                </a:cubicBezTo>
                <a:cubicBezTo>
                  <a:pt x="275" y="353"/>
                  <a:pt x="224" y="215"/>
                  <a:pt x="200" y="159"/>
                </a:cubicBezTo>
                <a:cubicBezTo>
                  <a:pt x="176" y="103"/>
                  <a:pt x="176" y="135"/>
                  <a:pt x="152" y="111"/>
                </a:cubicBezTo>
                <a:cubicBezTo>
                  <a:pt x="128" y="87"/>
                  <a:pt x="70" y="30"/>
                  <a:pt x="56" y="15"/>
                </a:cubicBezTo>
                <a:cubicBezTo>
                  <a:pt x="42" y="0"/>
                  <a:pt x="76" y="15"/>
                  <a:pt x="68" y="18"/>
                </a:cubicBezTo>
                <a:cubicBezTo>
                  <a:pt x="60" y="21"/>
                  <a:pt x="20" y="28"/>
                  <a:pt x="8" y="30"/>
                </a:cubicBezTo>
                <a:close/>
              </a:path>
            </a:pathLst>
          </a:custGeom>
          <a:solidFill>
            <a:srgbClr val="00FF00">
              <a:alpha val="50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8207" name="Picture 15">
            <a:extLst>
              <a:ext uri="{FF2B5EF4-FFF2-40B4-BE49-F238E27FC236}">
                <a16:creationId xmlns:a16="http://schemas.microsoft.com/office/drawing/2014/main" id="{6773AAB6-2A7A-4C5B-A5B1-7C1DD43C7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786">
            <a:off x="2667000" y="2038350"/>
            <a:ext cx="7048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8" name="Rectangle 16">
            <a:extLst>
              <a:ext uri="{FF2B5EF4-FFF2-40B4-BE49-F238E27FC236}">
                <a16:creationId xmlns:a16="http://schemas.microsoft.com/office/drawing/2014/main" id="{4A8C0463-7462-4DAC-A362-C338BC0F7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260600"/>
            <a:ext cx="2971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vi-VN" sz="2000">
                <a:solidFill>
                  <a:schemeClr val="bg1"/>
                </a:solidFill>
              </a:rPr>
              <a:t>Cơ dưới đòn</a:t>
            </a:r>
          </a:p>
        </p:txBody>
      </p:sp>
      <p:pic>
        <p:nvPicPr>
          <p:cNvPr id="8209" name="Picture 17">
            <a:extLst>
              <a:ext uri="{FF2B5EF4-FFF2-40B4-BE49-F238E27FC236}">
                <a16:creationId xmlns:a16="http://schemas.microsoft.com/office/drawing/2014/main" id="{17627C96-C4B9-490C-8B2C-7006D335F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8"/>
          <a:stretch>
            <a:fillRect/>
          </a:stretch>
        </p:blipFill>
        <p:spPr bwMode="auto">
          <a:xfrm rot="823665">
            <a:off x="1533525" y="1892300"/>
            <a:ext cx="250507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10" name="Line 18">
            <a:extLst>
              <a:ext uri="{FF2B5EF4-FFF2-40B4-BE49-F238E27FC236}">
                <a16:creationId xmlns:a16="http://schemas.microsoft.com/office/drawing/2014/main" id="{1B0E83D2-6291-4899-B239-E29E6E92134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48000" y="2209800"/>
            <a:ext cx="281940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211" name="Line 19">
            <a:extLst>
              <a:ext uri="{FF2B5EF4-FFF2-40B4-BE49-F238E27FC236}">
                <a16:creationId xmlns:a16="http://schemas.microsoft.com/office/drawing/2014/main" id="{615C3BA6-C758-4012-943E-24E469532F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1800" y="1905000"/>
            <a:ext cx="2895600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241737A-5E2C-4983-B6D0-A08C72541CF9}"/>
              </a:ext>
            </a:extLst>
          </p:cNvPr>
          <p:cNvSpPr/>
          <p:nvPr/>
        </p:nvSpPr>
        <p:spPr>
          <a:xfrm>
            <a:off x="274575" y="329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50D23ABA-664C-433A-B409-3DB0917F1434}"/>
              </a:ext>
            </a:extLst>
          </p:cNvPr>
          <p:cNvSpPr/>
          <p:nvPr/>
        </p:nvSpPr>
        <p:spPr>
          <a:xfrm>
            <a:off x="3246375" y="329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AE968555-9EF6-4E53-B5A2-F38686803647}"/>
              </a:ext>
            </a:extLst>
          </p:cNvPr>
          <p:cNvSpPr/>
          <p:nvPr/>
        </p:nvSpPr>
        <p:spPr>
          <a:xfrm>
            <a:off x="6217979" y="3293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554E4043-7D1D-4093-A9FE-009E360673B4}"/>
              </a:ext>
            </a:extLst>
          </p:cNvPr>
          <p:cNvSpPr/>
          <p:nvPr/>
        </p:nvSpPr>
        <p:spPr>
          <a:xfrm>
            <a:off x="274575" y="710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C468B058-0D98-4299-9188-80C8D735B279}"/>
              </a:ext>
            </a:extLst>
          </p:cNvPr>
          <p:cNvSpPr/>
          <p:nvPr/>
        </p:nvSpPr>
        <p:spPr>
          <a:xfrm>
            <a:off x="3246375" y="710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7635FB3F-4C1E-4655-8160-67049BB2F91D}"/>
              </a:ext>
            </a:extLst>
          </p:cNvPr>
          <p:cNvSpPr/>
          <p:nvPr/>
        </p:nvSpPr>
        <p:spPr>
          <a:xfrm>
            <a:off x="6218175" y="710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pic>
        <p:nvPicPr>
          <p:cNvPr id="8234" name="Picture 42">
            <a:extLst>
              <a:ext uri="{FF2B5EF4-FFF2-40B4-BE49-F238E27FC236}">
                <a16:creationId xmlns:a16="http://schemas.microsoft.com/office/drawing/2014/main" id="{A31967C6-3CFA-4B78-9098-D668FB9776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14300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38" name="Freeform 46">
            <a:extLst>
              <a:ext uri="{FF2B5EF4-FFF2-40B4-BE49-F238E27FC236}">
                <a16:creationId xmlns:a16="http://schemas.microsoft.com/office/drawing/2014/main" id="{DB7766F5-0C3E-49EA-ABA6-0C5880AD2AFC}"/>
              </a:ext>
            </a:extLst>
          </p:cNvPr>
          <p:cNvSpPr>
            <a:spLocks/>
          </p:cNvSpPr>
          <p:nvPr/>
        </p:nvSpPr>
        <p:spPr bwMode="auto">
          <a:xfrm>
            <a:off x="4922838" y="4924425"/>
            <a:ext cx="466725" cy="1320800"/>
          </a:xfrm>
          <a:custGeom>
            <a:avLst/>
            <a:gdLst>
              <a:gd name="T0" fmla="*/ 262 w 294"/>
              <a:gd name="T1" fmla="*/ 24 h 832"/>
              <a:gd name="T2" fmla="*/ 51 w 294"/>
              <a:gd name="T3" fmla="*/ 202 h 832"/>
              <a:gd name="T4" fmla="*/ 3 w 294"/>
              <a:gd name="T5" fmla="*/ 394 h 832"/>
              <a:gd name="T6" fmla="*/ 31 w 294"/>
              <a:gd name="T7" fmla="*/ 543 h 832"/>
              <a:gd name="T8" fmla="*/ 163 w 294"/>
              <a:gd name="T9" fmla="*/ 765 h 832"/>
              <a:gd name="T10" fmla="*/ 147 w 294"/>
              <a:gd name="T11" fmla="*/ 826 h 832"/>
              <a:gd name="T12" fmla="*/ 195 w 294"/>
              <a:gd name="T13" fmla="*/ 730 h 832"/>
              <a:gd name="T14" fmla="*/ 70 w 294"/>
              <a:gd name="T15" fmla="*/ 528 h 832"/>
              <a:gd name="T16" fmla="*/ 51 w 294"/>
              <a:gd name="T17" fmla="*/ 346 h 832"/>
              <a:gd name="T18" fmla="*/ 88 w 294"/>
              <a:gd name="T19" fmla="*/ 207 h 832"/>
              <a:gd name="T20" fmla="*/ 243 w 294"/>
              <a:gd name="T21" fmla="*/ 58 h 832"/>
              <a:gd name="T22" fmla="*/ 262 w 294"/>
              <a:gd name="T23" fmla="*/ 24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94" h="832">
                <a:moveTo>
                  <a:pt x="262" y="24"/>
                </a:moveTo>
                <a:cubicBezTo>
                  <a:pt x="230" y="48"/>
                  <a:pt x="94" y="140"/>
                  <a:pt x="51" y="202"/>
                </a:cubicBezTo>
                <a:cubicBezTo>
                  <a:pt x="8" y="264"/>
                  <a:pt x="6" y="337"/>
                  <a:pt x="3" y="394"/>
                </a:cubicBezTo>
                <a:cubicBezTo>
                  <a:pt x="0" y="451"/>
                  <a:pt x="4" y="481"/>
                  <a:pt x="31" y="543"/>
                </a:cubicBezTo>
                <a:cubicBezTo>
                  <a:pt x="58" y="605"/>
                  <a:pt x="144" y="718"/>
                  <a:pt x="163" y="765"/>
                </a:cubicBezTo>
                <a:cubicBezTo>
                  <a:pt x="182" y="812"/>
                  <a:pt x="142" y="832"/>
                  <a:pt x="147" y="826"/>
                </a:cubicBezTo>
                <a:cubicBezTo>
                  <a:pt x="152" y="820"/>
                  <a:pt x="208" y="780"/>
                  <a:pt x="195" y="730"/>
                </a:cubicBezTo>
                <a:cubicBezTo>
                  <a:pt x="182" y="680"/>
                  <a:pt x="94" y="592"/>
                  <a:pt x="70" y="528"/>
                </a:cubicBezTo>
                <a:cubicBezTo>
                  <a:pt x="46" y="464"/>
                  <a:pt x="48" y="399"/>
                  <a:pt x="51" y="346"/>
                </a:cubicBezTo>
                <a:cubicBezTo>
                  <a:pt x="54" y="293"/>
                  <a:pt x="56" y="255"/>
                  <a:pt x="88" y="207"/>
                </a:cubicBezTo>
                <a:cubicBezTo>
                  <a:pt x="120" y="159"/>
                  <a:pt x="214" y="88"/>
                  <a:pt x="243" y="58"/>
                </a:cubicBezTo>
                <a:cubicBezTo>
                  <a:pt x="272" y="28"/>
                  <a:pt x="294" y="0"/>
                  <a:pt x="262" y="24"/>
                </a:cubicBezTo>
                <a:close/>
              </a:path>
            </a:pathLst>
          </a:custGeom>
          <a:solidFill>
            <a:srgbClr val="00FF00">
              <a:alpha val="44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240" name="Rectangle 48">
            <a:extLst>
              <a:ext uri="{FF2B5EF4-FFF2-40B4-BE49-F238E27FC236}">
                <a16:creationId xmlns:a16="http://schemas.microsoft.com/office/drawing/2014/main" id="{FF043873-EA5F-41D4-BA09-C754072E0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429000"/>
            <a:ext cx="2895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vi-VN" sz="2000">
                <a:solidFill>
                  <a:schemeClr val="bg1"/>
                </a:solidFill>
              </a:rPr>
              <a:t>Cơ răng trước</a:t>
            </a:r>
          </a:p>
        </p:txBody>
      </p:sp>
      <p:sp>
        <p:nvSpPr>
          <p:cNvPr id="8241" name="Line 49">
            <a:extLst>
              <a:ext uri="{FF2B5EF4-FFF2-40B4-BE49-F238E27FC236}">
                <a16:creationId xmlns:a16="http://schemas.microsoft.com/office/drawing/2014/main" id="{1C3C035B-2DEA-481C-9EF9-E5895B7AB7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33600" y="3581400"/>
            <a:ext cx="3733800" cy="76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82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10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8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1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build="p"/>
      <p:bldP spid="8199" grpId="0" build="p"/>
      <p:bldP spid="8208" grpId="0" build="p"/>
      <p:bldP spid="824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B938E6F-6F5A-48E5-9CC9-72AFA745FC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0" y="1828800"/>
            <a:ext cx="2971800" cy="53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vi-VN" sz="2400">
                <a:solidFill>
                  <a:schemeClr val="bg1"/>
                </a:solidFill>
              </a:rPr>
              <a:t>Cơ ngực lớn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73417C59-DD44-4911-9196-DB0E8DBC0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3040063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5E92B4AC-5E92-474A-8BE9-AC8F4E7F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981200"/>
            <a:ext cx="7239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9B6A4AE1-FA1F-468E-A910-068FDF417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9694">
            <a:off x="1716088" y="2016125"/>
            <a:ext cx="4381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>
            <a:extLst>
              <a:ext uri="{FF2B5EF4-FFF2-40B4-BE49-F238E27FC236}">
                <a16:creationId xmlns:a16="http://schemas.microsoft.com/office/drawing/2014/main" id="{0F867E6B-9293-40BE-ABE0-F266B8BE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63"/>
          <a:stretch>
            <a:fillRect/>
          </a:stretch>
        </p:blipFill>
        <p:spPr bwMode="auto">
          <a:xfrm>
            <a:off x="4214813" y="4429125"/>
            <a:ext cx="20574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4894595E-ED25-45CF-B929-0E637C09C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188" y="3600450"/>
            <a:ext cx="2030412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5" name="Freeform 9">
            <a:extLst>
              <a:ext uri="{FF2B5EF4-FFF2-40B4-BE49-F238E27FC236}">
                <a16:creationId xmlns:a16="http://schemas.microsoft.com/office/drawing/2014/main" id="{104B2823-9D4E-4C4A-9BF0-D65B8B5DA289}"/>
              </a:ext>
            </a:extLst>
          </p:cNvPr>
          <p:cNvSpPr>
            <a:spLocks/>
          </p:cNvSpPr>
          <p:nvPr/>
        </p:nvSpPr>
        <p:spPr bwMode="auto">
          <a:xfrm>
            <a:off x="4954588" y="4562475"/>
            <a:ext cx="1370012" cy="592138"/>
          </a:xfrm>
          <a:custGeom>
            <a:avLst/>
            <a:gdLst>
              <a:gd name="T0" fmla="*/ 11 w 863"/>
              <a:gd name="T1" fmla="*/ 315 h 373"/>
              <a:gd name="T2" fmla="*/ 14 w 863"/>
              <a:gd name="T3" fmla="*/ 246 h 373"/>
              <a:gd name="T4" fmla="*/ 95 w 863"/>
              <a:gd name="T5" fmla="*/ 159 h 373"/>
              <a:gd name="T6" fmla="*/ 110 w 863"/>
              <a:gd name="T7" fmla="*/ 102 h 373"/>
              <a:gd name="T8" fmla="*/ 110 w 863"/>
              <a:gd name="T9" fmla="*/ 105 h 373"/>
              <a:gd name="T10" fmla="*/ 302 w 863"/>
              <a:gd name="T11" fmla="*/ 54 h 373"/>
              <a:gd name="T12" fmla="*/ 494 w 863"/>
              <a:gd name="T13" fmla="*/ 6 h 373"/>
              <a:gd name="T14" fmla="*/ 707 w 863"/>
              <a:gd name="T15" fmla="*/ 15 h 373"/>
              <a:gd name="T16" fmla="*/ 830 w 863"/>
              <a:gd name="T17" fmla="*/ 6 h 373"/>
              <a:gd name="T18" fmla="*/ 830 w 863"/>
              <a:gd name="T19" fmla="*/ 54 h 373"/>
              <a:gd name="T20" fmla="*/ 632 w 863"/>
              <a:gd name="T21" fmla="*/ 126 h 373"/>
              <a:gd name="T22" fmla="*/ 491 w 863"/>
              <a:gd name="T23" fmla="*/ 177 h 373"/>
              <a:gd name="T24" fmla="*/ 350 w 863"/>
              <a:gd name="T25" fmla="*/ 174 h 373"/>
              <a:gd name="T26" fmla="*/ 245 w 863"/>
              <a:gd name="T27" fmla="*/ 279 h 373"/>
              <a:gd name="T28" fmla="*/ 158 w 863"/>
              <a:gd name="T29" fmla="*/ 318 h 373"/>
              <a:gd name="T30" fmla="*/ 95 w 863"/>
              <a:gd name="T31" fmla="*/ 339 h 373"/>
              <a:gd name="T32" fmla="*/ 71 w 863"/>
              <a:gd name="T33" fmla="*/ 363 h 373"/>
              <a:gd name="T34" fmla="*/ 35 w 863"/>
              <a:gd name="T35" fmla="*/ 369 h 373"/>
              <a:gd name="T36" fmla="*/ 32 w 863"/>
              <a:gd name="T37" fmla="*/ 339 h 373"/>
              <a:gd name="T38" fmla="*/ 11 w 863"/>
              <a:gd name="T39" fmla="*/ 315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63" h="373">
                <a:moveTo>
                  <a:pt x="11" y="315"/>
                </a:moveTo>
                <a:cubicBezTo>
                  <a:pt x="10" y="298"/>
                  <a:pt x="0" y="272"/>
                  <a:pt x="14" y="246"/>
                </a:cubicBezTo>
                <a:cubicBezTo>
                  <a:pt x="28" y="220"/>
                  <a:pt x="79" y="183"/>
                  <a:pt x="95" y="159"/>
                </a:cubicBezTo>
                <a:cubicBezTo>
                  <a:pt x="111" y="135"/>
                  <a:pt x="108" y="111"/>
                  <a:pt x="110" y="102"/>
                </a:cubicBezTo>
                <a:cubicBezTo>
                  <a:pt x="112" y="93"/>
                  <a:pt x="78" y="113"/>
                  <a:pt x="110" y="105"/>
                </a:cubicBezTo>
                <a:cubicBezTo>
                  <a:pt x="142" y="97"/>
                  <a:pt x="238" y="70"/>
                  <a:pt x="302" y="54"/>
                </a:cubicBezTo>
                <a:cubicBezTo>
                  <a:pt x="366" y="38"/>
                  <a:pt x="427" y="12"/>
                  <a:pt x="494" y="6"/>
                </a:cubicBezTo>
                <a:cubicBezTo>
                  <a:pt x="561" y="0"/>
                  <a:pt x="651" y="15"/>
                  <a:pt x="707" y="15"/>
                </a:cubicBezTo>
                <a:cubicBezTo>
                  <a:pt x="763" y="15"/>
                  <a:pt x="810" y="0"/>
                  <a:pt x="830" y="6"/>
                </a:cubicBezTo>
                <a:cubicBezTo>
                  <a:pt x="850" y="12"/>
                  <a:pt x="863" y="34"/>
                  <a:pt x="830" y="54"/>
                </a:cubicBezTo>
                <a:cubicBezTo>
                  <a:pt x="797" y="74"/>
                  <a:pt x="688" y="106"/>
                  <a:pt x="632" y="126"/>
                </a:cubicBezTo>
                <a:cubicBezTo>
                  <a:pt x="576" y="146"/>
                  <a:pt x="538" y="169"/>
                  <a:pt x="491" y="177"/>
                </a:cubicBezTo>
                <a:cubicBezTo>
                  <a:pt x="444" y="185"/>
                  <a:pt x="391" y="157"/>
                  <a:pt x="350" y="174"/>
                </a:cubicBezTo>
                <a:cubicBezTo>
                  <a:pt x="309" y="191"/>
                  <a:pt x="277" y="255"/>
                  <a:pt x="245" y="279"/>
                </a:cubicBezTo>
                <a:cubicBezTo>
                  <a:pt x="213" y="303"/>
                  <a:pt x="183" y="308"/>
                  <a:pt x="158" y="318"/>
                </a:cubicBezTo>
                <a:cubicBezTo>
                  <a:pt x="133" y="328"/>
                  <a:pt x="109" y="332"/>
                  <a:pt x="95" y="339"/>
                </a:cubicBezTo>
                <a:cubicBezTo>
                  <a:pt x="81" y="346"/>
                  <a:pt x="81" y="358"/>
                  <a:pt x="71" y="363"/>
                </a:cubicBezTo>
                <a:cubicBezTo>
                  <a:pt x="61" y="368"/>
                  <a:pt x="42" y="373"/>
                  <a:pt x="35" y="369"/>
                </a:cubicBezTo>
                <a:cubicBezTo>
                  <a:pt x="28" y="365"/>
                  <a:pt x="36" y="348"/>
                  <a:pt x="32" y="339"/>
                </a:cubicBezTo>
                <a:cubicBezTo>
                  <a:pt x="28" y="330"/>
                  <a:pt x="15" y="320"/>
                  <a:pt x="11" y="315"/>
                </a:cubicBezTo>
                <a:close/>
              </a:path>
            </a:pathLst>
          </a:custGeom>
          <a:solidFill>
            <a:srgbClr val="00FF00">
              <a:alpha val="42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9226" name="Freeform 10">
            <a:extLst>
              <a:ext uri="{FF2B5EF4-FFF2-40B4-BE49-F238E27FC236}">
                <a16:creationId xmlns:a16="http://schemas.microsoft.com/office/drawing/2014/main" id="{D39F05F0-8E1B-4063-B649-FA5EC9BDBF64}"/>
              </a:ext>
            </a:extLst>
          </p:cNvPr>
          <p:cNvSpPr>
            <a:spLocks/>
          </p:cNvSpPr>
          <p:nvPr/>
        </p:nvSpPr>
        <p:spPr bwMode="auto">
          <a:xfrm>
            <a:off x="7905750" y="4424363"/>
            <a:ext cx="354013" cy="1082675"/>
          </a:xfrm>
          <a:custGeom>
            <a:avLst/>
            <a:gdLst>
              <a:gd name="T0" fmla="*/ 3 w 223"/>
              <a:gd name="T1" fmla="*/ 24 h 682"/>
              <a:gd name="T2" fmla="*/ 42 w 223"/>
              <a:gd name="T3" fmla="*/ 147 h 682"/>
              <a:gd name="T4" fmla="*/ 84 w 223"/>
              <a:gd name="T5" fmla="*/ 288 h 682"/>
              <a:gd name="T6" fmla="*/ 102 w 223"/>
              <a:gd name="T7" fmla="*/ 366 h 682"/>
              <a:gd name="T8" fmla="*/ 105 w 223"/>
              <a:gd name="T9" fmla="*/ 441 h 682"/>
              <a:gd name="T10" fmla="*/ 102 w 223"/>
              <a:gd name="T11" fmla="*/ 507 h 682"/>
              <a:gd name="T12" fmla="*/ 102 w 223"/>
              <a:gd name="T13" fmla="*/ 573 h 682"/>
              <a:gd name="T14" fmla="*/ 111 w 223"/>
              <a:gd name="T15" fmla="*/ 639 h 682"/>
              <a:gd name="T16" fmla="*/ 171 w 223"/>
              <a:gd name="T17" fmla="*/ 675 h 682"/>
              <a:gd name="T18" fmla="*/ 219 w 223"/>
              <a:gd name="T19" fmla="*/ 594 h 682"/>
              <a:gd name="T20" fmla="*/ 198 w 223"/>
              <a:gd name="T21" fmla="*/ 345 h 682"/>
              <a:gd name="T22" fmla="*/ 99 w 223"/>
              <a:gd name="T23" fmla="*/ 96 h 682"/>
              <a:gd name="T24" fmla="*/ 39 w 223"/>
              <a:gd name="T25" fmla="*/ 12 h 682"/>
              <a:gd name="T26" fmla="*/ 3 w 223"/>
              <a:gd name="T27" fmla="*/ 24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3" h="682">
                <a:moveTo>
                  <a:pt x="3" y="24"/>
                </a:moveTo>
                <a:cubicBezTo>
                  <a:pt x="0" y="46"/>
                  <a:pt x="28" y="103"/>
                  <a:pt x="42" y="147"/>
                </a:cubicBezTo>
                <a:cubicBezTo>
                  <a:pt x="56" y="191"/>
                  <a:pt x="74" y="252"/>
                  <a:pt x="84" y="288"/>
                </a:cubicBezTo>
                <a:cubicBezTo>
                  <a:pt x="94" y="324"/>
                  <a:pt x="99" y="341"/>
                  <a:pt x="102" y="366"/>
                </a:cubicBezTo>
                <a:cubicBezTo>
                  <a:pt x="105" y="391"/>
                  <a:pt x="105" y="418"/>
                  <a:pt x="105" y="441"/>
                </a:cubicBezTo>
                <a:cubicBezTo>
                  <a:pt x="105" y="464"/>
                  <a:pt x="102" y="485"/>
                  <a:pt x="102" y="507"/>
                </a:cubicBezTo>
                <a:cubicBezTo>
                  <a:pt x="102" y="529"/>
                  <a:pt x="100" y="551"/>
                  <a:pt x="102" y="573"/>
                </a:cubicBezTo>
                <a:cubicBezTo>
                  <a:pt x="104" y="595"/>
                  <a:pt x="100" y="622"/>
                  <a:pt x="111" y="639"/>
                </a:cubicBezTo>
                <a:cubicBezTo>
                  <a:pt x="122" y="656"/>
                  <a:pt x="153" y="682"/>
                  <a:pt x="171" y="675"/>
                </a:cubicBezTo>
                <a:cubicBezTo>
                  <a:pt x="189" y="668"/>
                  <a:pt x="215" y="649"/>
                  <a:pt x="219" y="594"/>
                </a:cubicBezTo>
                <a:cubicBezTo>
                  <a:pt x="223" y="539"/>
                  <a:pt x="218" y="428"/>
                  <a:pt x="198" y="345"/>
                </a:cubicBezTo>
                <a:cubicBezTo>
                  <a:pt x="178" y="262"/>
                  <a:pt x="126" y="151"/>
                  <a:pt x="99" y="96"/>
                </a:cubicBezTo>
                <a:cubicBezTo>
                  <a:pt x="72" y="41"/>
                  <a:pt x="55" y="24"/>
                  <a:pt x="39" y="12"/>
                </a:cubicBezTo>
                <a:cubicBezTo>
                  <a:pt x="23" y="0"/>
                  <a:pt x="10" y="22"/>
                  <a:pt x="3" y="24"/>
                </a:cubicBezTo>
                <a:close/>
              </a:path>
            </a:pathLst>
          </a:custGeom>
          <a:solidFill>
            <a:srgbClr val="00FF00">
              <a:alpha val="50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9227" name="Picture 11">
            <a:extLst>
              <a:ext uri="{FF2B5EF4-FFF2-40B4-BE49-F238E27FC236}">
                <a16:creationId xmlns:a16="http://schemas.microsoft.com/office/drawing/2014/main" id="{C4D15367-026A-4750-B09A-F56A95360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786">
            <a:off x="2654300" y="2305050"/>
            <a:ext cx="838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8644F96D-FD50-4355-8B35-F8D1FED7D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8" t="4904"/>
          <a:stretch>
            <a:fillRect/>
          </a:stretch>
        </p:blipFill>
        <p:spPr bwMode="auto">
          <a:xfrm rot="823665">
            <a:off x="1544638" y="2149475"/>
            <a:ext cx="2570162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9" name="Line 13">
            <a:extLst>
              <a:ext uri="{FF2B5EF4-FFF2-40B4-BE49-F238E27FC236}">
                <a16:creationId xmlns:a16="http://schemas.microsoft.com/office/drawing/2014/main" id="{97BC58E0-2F49-48FD-9B9F-F0A8F93F08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1800" y="2057400"/>
            <a:ext cx="2895600" cy="5334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9230" name="Freeform 14">
            <a:extLst>
              <a:ext uri="{FF2B5EF4-FFF2-40B4-BE49-F238E27FC236}">
                <a16:creationId xmlns:a16="http://schemas.microsoft.com/office/drawing/2014/main" id="{BF39E793-210E-4660-B263-C21155A7795D}"/>
              </a:ext>
            </a:extLst>
          </p:cNvPr>
          <p:cNvSpPr>
            <a:spLocks/>
          </p:cNvSpPr>
          <p:nvPr/>
        </p:nvSpPr>
        <p:spPr bwMode="auto">
          <a:xfrm>
            <a:off x="2636838" y="1919288"/>
            <a:ext cx="704850" cy="466725"/>
          </a:xfrm>
          <a:custGeom>
            <a:avLst/>
            <a:gdLst>
              <a:gd name="T0" fmla="*/ 250 w 444"/>
              <a:gd name="T1" fmla="*/ 150 h 294"/>
              <a:gd name="T2" fmla="*/ 406 w 444"/>
              <a:gd name="T3" fmla="*/ 225 h 294"/>
              <a:gd name="T4" fmla="*/ 430 w 444"/>
              <a:gd name="T5" fmla="*/ 276 h 294"/>
              <a:gd name="T6" fmla="*/ 400 w 444"/>
              <a:gd name="T7" fmla="*/ 270 h 294"/>
              <a:gd name="T8" fmla="*/ 166 w 444"/>
              <a:gd name="T9" fmla="*/ 132 h 294"/>
              <a:gd name="T10" fmla="*/ 25 w 444"/>
              <a:gd name="T11" fmla="*/ 24 h 294"/>
              <a:gd name="T12" fmla="*/ 13 w 444"/>
              <a:gd name="T13" fmla="*/ 0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4" h="294">
                <a:moveTo>
                  <a:pt x="250" y="150"/>
                </a:moveTo>
                <a:cubicBezTo>
                  <a:pt x="276" y="163"/>
                  <a:pt x="376" y="204"/>
                  <a:pt x="406" y="225"/>
                </a:cubicBezTo>
                <a:cubicBezTo>
                  <a:pt x="436" y="246"/>
                  <a:pt x="431" y="269"/>
                  <a:pt x="430" y="276"/>
                </a:cubicBezTo>
                <a:cubicBezTo>
                  <a:pt x="429" y="283"/>
                  <a:pt x="444" y="294"/>
                  <a:pt x="400" y="270"/>
                </a:cubicBezTo>
                <a:cubicBezTo>
                  <a:pt x="356" y="246"/>
                  <a:pt x="229" y="173"/>
                  <a:pt x="166" y="132"/>
                </a:cubicBezTo>
                <a:cubicBezTo>
                  <a:pt x="103" y="91"/>
                  <a:pt x="50" y="46"/>
                  <a:pt x="25" y="24"/>
                </a:cubicBezTo>
                <a:cubicBezTo>
                  <a:pt x="0" y="2"/>
                  <a:pt x="15" y="5"/>
                  <a:pt x="13" y="0"/>
                </a:cubicBezTo>
              </a:path>
            </a:pathLst>
          </a:custGeom>
          <a:solidFill>
            <a:srgbClr val="FF0000">
              <a:alpha val="50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9231" name="Oval 15">
            <a:extLst>
              <a:ext uri="{FF2B5EF4-FFF2-40B4-BE49-F238E27FC236}">
                <a16:creationId xmlns:a16="http://schemas.microsoft.com/office/drawing/2014/main" id="{F4758331-C890-4658-A987-28E4D727AACA}"/>
              </a:ext>
            </a:extLst>
          </p:cNvPr>
          <p:cNvSpPr>
            <a:spLocks noChangeArrowheads="1"/>
          </p:cNvSpPr>
          <p:nvPr/>
        </p:nvSpPr>
        <p:spPr bwMode="auto">
          <a:xfrm rot="1641537">
            <a:off x="3319463" y="2805113"/>
            <a:ext cx="152400" cy="76200"/>
          </a:xfrm>
          <a:prstGeom prst="ellipse">
            <a:avLst/>
          </a:prstGeom>
          <a:solidFill>
            <a:srgbClr val="FF0000">
              <a:alpha val="53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9232" name="Oval 16">
            <a:extLst>
              <a:ext uri="{FF2B5EF4-FFF2-40B4-BE49-F238E27FC236}">
                <a16:creationId xmlns:a16="http://schemas.microsoft.com/office/drawing/2014/main" id="{B88B6FA7-CED9-483A-99A1-8389E3051B58}"/>
              </a:ext>
            </a:extLst>
          </p:cNvPr>
          <p:cNvSpPr>
            <a:spLocks noChangeArrowheads="1"/>
          </p:cNvSpPr>
          <p:nvPr/>
        </p:nvSpPr>
        <p:spPr bwMode="auto">
          <a:xfrm rot="605464">
            <a:off x="3509963" y="3276600"/>
            <a:ext cx="228600" cy="90488"/>
          </a:xfrm>
          <a:prstGeom prst="ellipse">
            <a:avLst/>
          </a:prstGeom>
          <a:solidFill>
            <a:srgbClr val="FF0000">
              <a:alpha val="53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9233" name="Oval 17">
            <a:extLst>
              <a:ext uri="{FF2B5EF4-FFF2-40B4-BE49-F238E27FC236}">
                <a16:creationId xmlns:a16="http://schemas.microsoft.com/office/drawing/2014/main" id="{F251C7CE-255A-4922-8233-330B5364D3E5}"/>
              </a:ext>
            </a:extLst>
          </p:cNvPr>
          <p:cNvSpPr>
            <a:spLocks noChangeArrowheads="1"/>
          </p:cNvSpPr>
          <p:nvPr/>
        </p:nvSpPr>
        <p:spPr bwMode="auto">
          <a:xfrm rot="964836">
            <a:off x="3448050" y="3743325"/>
            <a:ext cx="228600" cy="90488"/>
          </a:xfrm>
          <a:prstGeom prst="ellipse">
            <a:avLst/>
          </a:prstGeom>
          <a:solidFill>
            <a:srgbClr val="FF0000">
              <a:alpha val="53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9234" name="Oval 18">
            <a:extLst>
              <a:ext uri="{FF2B5EF4-FFF2-40B4-BE49-F238E27FC236}">
                <a16:creationId xmlns:a16="http://schemas.microsoft.com/office/drawing/2014/main" id="{B88D9D38-BB77-491A-A16B-81783AC08501}"/>
              </a:ext>
            </a:extLst>
          </p:cNvPr>
          <p:cNvSpPr>
            <a:spLocks noChangeArrowheads="1"/>
          </p:cNvSpPr>
          <p:nvPr/>
        </p:nvSpPr>
        <p:spPr bwMode="auto">
          <a:xfrm rot="605464">
            <a:off x="3343275" y="4252913"/>
            <a:ext cx="228600" cy="90487"/>
          </a:xfrm>
          <a:prstGeom prst="ellipse">
            <a:avLst/>
          </a:prstGeom>
          <a:solidFill>
            <a:srgbClr val="FF0000">
              <a:alpha val="53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9235" name="Oval 19">
            <a:extLst>
              <a:ext uri="{FF2B5EF4-FFF2-40B4-BE49-F238E27FC236}">
                <a16:creationId xmlns:a16="http://schemas.microsoft.com/office/drawing/2014/main" id="{6B900122-13EA-4970-B1BD-E82B38199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0388" y="4735513"/>
            <a:ext cx="409575" cy="109537"/>
          </a:xfrm>
          <a:prstGeom prst="ellipse">
            <a:avLst/>
          </a:prstGeom>
          <a:solidFill>
            <a:srgbClr val="FF0000">
              <a:alpha val="53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9236" name="Oval 20">
            <a:extLst>
              <a:ext uri="{FF2B5EF4-FFF2-40B4-BE49-F238E27FC236}">
                <a16:creationId xmlns:a16="http://schemas.microsoft.com/office/drawing/2014/main" id="{27779B0C-CF7D-4F8A-AF9A-0FFBC23563FA}"/>
              </a:ext>
            </a:extLst>
          </p:cNvPr>
          <p:cNvSpPr>
            <a:spLocks noChangeArrowheads="1"/>
          </p:cNvSpPr>
          <p:nvPr/>
        </p:nvSpPr>
        <p:spPr bwMode="auto">
          <a:xfrm rot="1670276">
            <a:off x="2824163" y="4710113"/>
            <a:ext cx="228600" cy="90487"/>
          </a:xfrm>
          <a:prstGeom prst="ellipse">
            <a:avLst/>
          </a:prstGeom>
          <a:solidFill>
            <a:srgbClr val="FF0000">
              <a:alpha val="53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9237" name="Oval 21">
            <a:extLst>
              <a:ext uri="{FF2B5EF4-FFF2-40B4-BE49-F238E27FC236}">
                <a16:creationId xmlns:a16="http://schemas.microsoft.com/office/drawing/2014/main" id="{0AD0FBDC-2409-48FE-B6A2-8BF7AB67CC49}"/>
              </a:ext>
            </a:extLst>
          </p:cNvPr>
          <p:cNvSpPr>
            <a:spLocks noChangeArrowheads="1"/>
          </p:cNvSpPr>
          <p:nvPr/>
        </p:nvSpPr>
        <p:spPr bwMode="auto">
          <a:xfrm rot="-298613">
            <a:off x="2765425" y="5224463"/>
            <a:ext cx="409575" cy="109537"/>
          </a:xfrm>
          <a:prstGeom prst="ellipse">
            <a:avLst/>
          </a:prstGeom>
          <a:solidFill>
            <a:srgbClr val="FF0000">
              <a:alpha val="53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9238" name="Oval 22">
            <a:extLst>
              <a:ext uri="{FF2B5EF4-FFF2-40B4-BE49-F238E27FC236}">
                <a16:creationId xmlns:a16="http://schemas.microsoft.com/office/drawing/2014/main" id="{61C31BA2-758E-43F8-9E1A-EA1BDE6EF91E}"/>
              </a:ext>
            </a:extLst>
          </p:cNvPr>
          <p:cNvSpPr>
            <a:spLocks noChangeArrowheads="1"/>
          </p:cNvSpPr>
          <p:nvPr/>
        </p:nvSpPr>
        <p:spPr bwMode="auto">
          <a:xfrm rot="2152465">
            <a:off x="2430463" y="5113338"/>
            <a:ext cx="304800" cy="90487"/>
          </a:xfrm>
          <a:prstGeom prst="ellipse">
            <a:avLst/>
          </a:prstGeom>
          <a:solidFill>
            <a:srgbClr val="FF0000">
              <a:alpha val="53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9239" name="Oval 23">
            <a:extLst>
              <a:ext uri="{FF2B5EF4-FFF2-40B4-BE49-F238E27FC236}">
                <a16:creationId xmlns:a16="http://schemas.microsoft.com/office/drawing/2014/main" id="{3D3FC40C-7DE8-46C6-8669-50A418590A7C}"/>
              </a:ext>
            </a:extLst>
          </p:cNvPr>
          <p:cNvSpPr>
            <a:spLocks noChangeArrowheads="1"/>
          </p:cNvSpPr>
          <p:nvPr/>
        </p:nvSpPr>
        <p:spPr bwMode="auto">
          <a:xfrm rot="38536780">
            <a:off x="3608387" y="3289301"/>
            <a:ext cx="938213" cy="74612"/>
          </a:xfrm>
          <a:prstGeom prst="ellipse">
            <a:avLst/>
          </a:prstGeom>
          <a:solidFill>
            <a:srgbClr val="FF0000">
              <a:alpha val="53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9240" name="Oval 24">
            <a:extLst>
              <a:ext uri="{FF2B5EF4-FFF2-40B4-BE49-F238E27FC236}">
                <a16:creationId xmlns:a16="http://schemas.microsoft.com/office/drawing/2014/main" id="{E337EA85-2BC2-4E55-B516-D0D35027D7AB}"/>
              </a:ext>
            </a:extLst>
          </p:cNvPr>
          <p:cNvSpPr>
            <a:spLocks noChangeArrowheads="1"/>
          </p:cNvSpPr>
          <p:nvPr/>
        </p:nvSpPr>
        <p:spPr bwMode="auto">
          <a:xfrm rot="38536780">
            <a:off x="3416301" y="4217987"/>
            <a:ext cx="938212" cy="74613"/>
          </a:xfrm>
          <a:prstGeom prst="ellipse">
            <a:avLst/>
          </a:prstGeom>
          <a:solidFill>
            <a:srgbClr val="FF0000">
              <a:alpha val="53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9241" name="Oval 25">
            <a:extLst>
              <a:ext uri="{FF2B5EF4-FFF2-40B4-BE49-F238E27FC236}">
                <a16:creationId xmlns:a16="http://schemas.microsoft.com/office/drawing/2014/main" id="{98EB8124-D926-44BA-8B9C-6D9800F8ABC9}"/>
              </a:ext>
            </a:extLst>
          </p:cNvPr>
          <p:cNvSpPr>
            <a:spLocks noChangeArrowheads="1"/>
          </p:cNvSpPr>
          <p:nvPr/>
        </p:nvSpPr>
        <p:spPr bwMode="auto">
          <a:xfrm rot="-971466">
            <a:off x="2833688" y="5267325"/>
            <a:ext cx="838200" cy="185738"/>
          </a:xfrm>
          <a:prstGeom prst="ellipse">
            <a:avLst/>
          </a:prstGeom>
          <a:solidFill>
            <a:srgbClr val="00FF00">
              <a:alpha val="53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9242" name="Freeform 26">
            <a:extLst>
              <a:ext uri="{FF2B5EF4-FFF2-40B4-BE49-F238E27FC236}">
                <a16:creationId xmlns:a16="http://schemas.microsoft.com/office/drawing/2014/main" id="{8B4F8FF0-65E2-431C-A3E5-682F7339F022}"/>
              </a:ext>
            </a:extLst>
          </p:cNvPr>
          <p:cNvSpPr>
            <a:spLocks/>
          </p:cNvSpPr>
          <p:nvPr/>
        </p:nvSpPr>
        <p:spPr bwMode="auto">
          <a:xfrm>
            <a:off x="1663700" y="2705100"/>
            <a:ext cx="88900" cy="393700"/>
          </a:xfrm>
          <a:custGeom>
            <a:avLst/>
            <a:gdLst>
              <a:gd name="T0" fmla="*/ 56 w 56"/>
              <a:gd name="T1" fmla="*/ 0 h 248"/>
              <a:gd name="T2" fmla="*/ 8 w 56"/>
              <a:gd name="T3" fmla="*/ 144 h 248"/>
              <a:gd name="T4" fmla="*/ 8 w 56"/>
              <a:gd name="T5" fmla="*/ 240 h 248"/>
              <a:gd name="T6" fmla="*/ 56 w 56"/>
              <a:gd name="T7" fmla="*/ 96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248">
                <a:moveTo>
                  <a:pt x="56" y="0"/>
                </a:moveTo>
                <a:cubicBezTo>
                  <a:pt x="36" y="52"/>
                  <a:pt x="16" y="104"/>
                  <a:pt x="8" y="144"/>
                </a:cubicBezTo>
                <a:cubicBezTo>
                  <a:pt x="0" y="184"/>
                  <a:pt x="0" y="248"/>
                  <a:pt x="8" y="240"/>
                </a:cubicBezTo>
                <a:cubicBezTo>
                  <a:pt x="16" y="232"/>
                  <a:pt x="36" y="164"/>
                  <a:pt x="56" y="96"/>
                </a:cubicBezTo>
              </a:path>
            </a:pathLst>
          </a:custGeom>
          <a:noFill/>
          <a:ln w="254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9243" name="Freeform 27">
            <a:extLst>
              <a:ext uri="{FF2B5EF4-FFF2-40B4-BE49-F238E27FC236}">
                <a16:creationId xmlns:a16="http://schemas.microsoft.com/office/drawing/2014/main" id="{9F3821C1-01B0-4682-9A96-DB50CB1ED3E9}"/>
              </a:ext>
            </a:extLst>
          </p:cNvPr>
          <p:cNvSpPr>
            <a:spLocks/>
          </p:cNvSpPr>
          <p:nvPr/>
        </p:nvSpPr>
        <p:spPr bwMode="auto">
          <a:xfrm>
            <a:off x="1600200" y="2105025"/>
            <a:ext cx="2482850" cy="917575"/>
          </a:xfrm>
          <a:custGeom>
            <a:avLst/>
            <a:gdLst>
              <a:gd name="T0" fmla="*/ 96 w 1564"/>
              <a:gd name="T1" fmla="*/ 402 h 578"/>
              <a:gd name="T2" fmla="*/ 432 w 1564"/>
              <a:gd name="T3" fmla="*/ 210 h 578"/>
              <a:gd name="T4" fmla="*/ 783 w 1564"/>
              <a:gd name="T5" fmla="*/ 24 h 578"/>
              <a:gd name="T6" fmla="*/ 960 w 1564"/>
              <a:gd name="T7" fmla="*/ 66 h 578"/>
              <a:gd name="T8" fmla="*/ 1152 w 1564"/>
              <a:gd name="T9" fmla="*/ 114 h 578"/>
              <a:gd name="T10" fmla="*/ 1500 w 1564"/>
              <a:gd name="T11" fmla="*/ 198 h 578"/>
              <a:gd name="T12" fmla="*/ 1536 w 1564"/>
              <a:gd name="T13" fmla="*/ 258 h 578"/>
              <a:gd name="T14" fmla="*/ 1392 w 1564"/>
              <a:gd name="T15" fmla="*/ 258 h 578"/>
              <a:gd name="T16" fmla="*/ 912 w 1564"/>
              <a:gd name="T17" fmla="*/ 354 h 578"/>
              <a:gd name="T18" fmla="*/ 144 w 1564"/>
              <a:gd name="T19" fmla="*/ 546 h 578"/>
              <a:gd name="T20" fmla="*/ 48 w 1564"/>
              <a:gd name="T21" fmla="*/ 546 h 578"/>
              <a:gd name="T22" fmla="*/ 96 w 1564"/>
              <a:gd name="T23" fmla="*/ 402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64" h="578">
                <a:moveTo>
                  <a:pt x="96" y="402"/>
                </a:moveTo>
                <a:cubicBezTo>
                  <a:pt x="160" y="346"/>
                  <a:pt x="318" y="273"/>
                  <a:pt x="432" y="210"/>
                </a:cubicBezTo>
                <a:cubicBezTo>
                  <a:pt x="546" y="147"/>
                  <a:pt x="695" y="48"/>
                  <a:pt x="783" y="24"/>
                </a:cubicBezTo>
                <a:cubicBezTo>
                  <a:pt x="871" y="0"/>
                  <a:pt x="899" y="51"/>
                  <a:pt x="960" y="66"/>
                </a:cubicBezTo>
                <a:cubicBezTo>
                  <a:pt x="1021" y="81"/>
                  <a:pt x="1062" y="92"/>
                  <a:pt x="1152" y="114"/>
                </a:cubicBezTo>
                <a:cubicBezTo>
                  <a:pt x="1242" y="136"/>
                  <a:pt x="1436" y="174"/>
                  <a:pt x="1500" y="198"/>
                </a:cubicBezTo>
                <a:cubicBezTo>
                  <a:pt x="1564" y="222"/>
                  <a:pt x="1554" y="248"/>
                  <a:pt x="1536" y="258"/>
                </a:cubicBezTo>
                <a:cubicBezTo>
                  <a:pt x="1518" y="268"/>
                  <a:pt x="1496" y="242"/>
                  <a:pt x="1392" y="258"/>
                </a:cubicBezTo>
                <a:cubicBezTo>
                  <a:pt x="1288" y="274"/>
                  <a:pt x="1120" y="306"/>
                  <a:pt x="912" y="354"/>
                </a:cubicBezTo>
                <a:cubicBezTo>
                  <a:pt x="704" y="402"/>
                  <a:pt x="288" y="514"/>
                  <a:pt x="144" y="546"/>
                </a:cubicBezTo>
                <a:cubicBezTo>
                  <a:pt x="0" y="578"/>
                  <a:pt x="56" y="570"/>
                  <a:pt x="48" y="546"/>
                </a:cubicBezTo>
                <a:cubicBezTo>
                  <a:pt x="40" y="522"/>
                  <a:pt x="32" y="458"/>
                  <a:pt x="96" y="402"/>
                </a:cubicBezTo>
                <a:close/>
              </a:path>
            </a:pathLst>
          </a:custGeom>
          <a:solidFill>
            <a:schemeClr val="hlink">
              <a:alpha val="31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9244" name="Freeform 28">
            <a:extLst>
              <a:ext uri="{FF2B5EF4-FFF2-40B4-BE49-F238E27FC236}">
                <a16:creationId xmlns:a16="http://schemas.microsoft.com/office/drawing/2014/main" id="{CA0A6662-9742-4C21-B6BA-59A51AB1EBC1}"/>
              </a:ext>
            </a:extLst>
          </p:cNvPr>
          <p:cNvSpPr>
            <a:spLocks/>
          </p:cNvSpPr>
          <p:nvPr/>
        </p:nvSpPr>
        <p:spPr bwMode="auto">
          <a:xfrm>
            <a:off x="1657350" y="2503488"/>
            <a:ext cx="2554288" cy="1344612"/>
          </a:xfrm>
          <a:custGeom>
            <a:avLst/>
            <a:gdLst>
              <a:gd name="T0" fmla="*/ 84 w 1609"/>
              <a:gd name="T1" fmla="*/ 298 h 847"/>
              <a:gd name="T2" fmla="*/ 426 w 1609"/>
              <a:gd name="T3" fmla="*/ 214 h 847"/>
              <a:gd name="T4" fmla="*/ 972 w 1609"/>
              <a:gd name="T5" fmla="*/ 91 h 847"/>
              <a:gd name="T6" fmla="*/ 1404 w 1609"/>
              <a:gd name="T7" fmla="*/ 7 h 847"/>
              <a:gd name="T8" fmla="*/ 1575 w 1609"/>
              <a:gd name="T9" fmla="*/ 49 h 847"/>
              <a:gd name="T10" fmla="*/ 1596 w 1609"/>
              <a:gd name="T11" fmla="*/ 295 h 847"/>
              <a:gd name="T12" fmla="*/ 1500 w 1609"/>
              <a:gd name="T13" fmla="*/ 775 h 847"/>
              <a:gd name="T14" fmla="*/ 966 w 1609"/>
              <a:gd name="T15" fmla="*/ 730 h 847"/>
              <a:gd name="T16" fmla="*/ 582 w 1609"/>
              <a:gd name="T17" fmla="*/ 649 h 847"/>
              <a:gd name="T18" fmla="*/ 300 w 1609"/>
              <a:gd name="T19" fmla="*/ 535 h 847"/>
              <a:gd name="T20" fmla="*/ 156 w 1609"/>
              <a:gd name="T21" fmla="*/ 439 h 847"/>
              <a:gd name="T22" fmla="*/ 12 w 1609"/>
              <a:gd name="T23" fmla="*/ 343 h 847"/>
              <a:gd name="T24" fmla="*/ 84 w 1609"/>
              <a:gd name="T25" fmla="*/ 298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9" h="847">
                <a:moveTo>
                  <a:pt x="84" y="298"/>
                </a:moveTo>
                <a:cubicBezTo>
                  <a:pt x="153" y="277"/>
                  <a:pt x="278" y="248"/>
                  <a:pt x="426" y="214"/>
                </a:cubicBezTo>
                <a:cubicBezTo>
                  <a:pt x="574" y="180"/>
                  <a:pt x="809" y="125"/>
                  <a:pt x="972" y="91"/>
                </a:cubicBezTo>
                <a:cubicBezTo>
                  <a:pt x="1135" y="57"/>
                  <a:pt x="1304" y="14"/>
                  <a:pt x="1404" y="7"/>
                </a:cubicBezTo>
                <a:cubicBezTo>
                  <a:pt x="1504" y="0"/>
                  <a:pt x="1543" y="1"/>
                  <a:pt x="1575" y="49"/>
                </a:cubicBezTo>
                <a:cubicBezTo>
                  <a:pt x="1607" y="97"/>
                  <a:pt x="1609" y="174"/>
                  <a:pt x="1596" y="295"/>
                </a:cubicBezTo>
                <a:cubicBezTo>
                  <a:pt x="1583" y="416"/>
                  <a:pt x="1605" y="703"/>
                  <a:pt x="1500" y="775"/>
                </a:cubicBezTo>
                <a:cubicBezTo>
                  <a:pt x="1395" y="847"/>
                  <a:pt x="1119" y="751"/>
                  <a:pt x="966" y="730"/>
                </a:cubicBezTo>
                <a:cubicBezTo>
                  <a:pt x="813" y="709"/>
                  <a:pt x="693" y="681"/>
                  <a:pt x="582" y="649"/>
                </a:cubicBezTo>
                <a:cubicBezTo>
                  <a:pt x="471" y="617"/>
                  <a:pt x="371" y="570"/>
                  <a:pt x="300" y="535"/>
                </a:cubicBezTo>
                <a:cubicBezTo>
                  <a:pt x="229" y="500"/>
                  <a:pt x="204" y="471"/>
                  <a:pt x="156" y="439"/>
                </a:cubicBezTo>
                <a:cubicBezTo>
                  <a:pt x="108" y="407"/>
                  <a:pt x="24" y="367"/>
                  <a:pt x="12" y="343"/>
                </a:cubicBezTo>
                <a:cubicBezTo>
                  <a:pt x="0" y="319"/>
                  <a:pt x="15" y="319"/>
                  <a:pt x="84" y="298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9245" name="Freeform 29">
            <a:extLst>
              <a:ext uri="{FF2B5EF4-FFF2-40B4-BE49-F238E27FC236}">
                <a16:creationId xmlns:a16="http://schemas.microsoft.com/office/drawing/2014/main" id="{96E6FC2A-0189-463D-A369-366B0D1A13E9}"/>
              </a:ext>
            </a:extLst>
          </p:cNvPr>
          <p:cNvSpPr>
            <a:spLocks/>
          </p:cNvSpPr>
          <p:nvPr/>
        </p:nvSpPr>
        <p:spPr bwMode="auto">
          <a:xfrm>
            <a:off x="1616075" y="3019425"/>
            <a:ext cx="2511425" cy="1781175"/>
          </a:xfrm>
          <a:custGeom>
            <a:avLst/>
            <a:gdLst>
              <a:gd name="T0" fmla="*/ 1526 w 1582"/>
              <a:gd name="T1" fmla="*/ 450 h 1122"/>
              <a:gd name="T2" fmla="*/ 1358 w 1582"/>
              <a:gd name="T3" fmla="*/ 471 h 1122"/>
              <a:gd name="T4" fmla="*/ 950 w 1582"/>
              <a:gd name="T5" fmla="*/ 402 h 1122"/>
              <a:gd name="T6" fmla="*/ 629 w 1582"/>
              <a:gd name="T7" fmla="*/ 327 h 1122"/>
              <a:gd name="T8" fmla="*/ 326 w 1582"/>
              <a:gd name="T9" fmla="*/ 210 h 1122"/>
              <a:gd name="T10" fmla="*/ 38 w 1582"/>
              <a:gd name="T11" fmla="*/ 18 h 1122"/>
              <a:gd name="T12" fmla="*/ 98 w 1582"/>
              <a:gd name="T13" fmla="*/ 105 h 1122"/>
              <a:gd name="T14" fmla="*/ 278 w 1582"/>
              <a:gd name="T15" fmla="*/ 258 h 1122"/>
              <a:gd name="T16" fmla="*/ 500 w 1582"/>
              <a:gd name="T17" fmla="*/ 489 h 1122"/>
              <a:gd name="T18" fmla="*/ 710 w 1582"/>
              <a:gd name="T19" fmla="*/ 690 h 1122"/>
              <a:gd name="T20" fmla="*/ 950 w 1582"/>
              <a:gd name="T21" fmla="*/ 882 h 1122"/>
              <a:gd name="T22" fmla="*/ 1142 w 1582"/>
              <a:gd name="T23" fmla="*/ 1026 h 1122"/>
              <a:gd name="T24" fmla="*/ 1334 w 1582"/>
              <a:gd name="T25" fmla="*/ 1122 h 1122"/>
              <a:gd name="T26" fmla="*/ 1430 w 1582"/>
              <a:gd name="T27" fmla="*/ 1026 h 1122"/>
              <a:gd name="T28" fmla="*/ 1478 w 1582"/>
              <a:gd name="T29" fmla="*/ 786 h 1122"/>
              <a:gd name="T30" fmla="*/ 1574 w 1582"/>
              <a:gd name="T31" fmla="*/ 498 h 1122"/>
              <a:gd name="T32" fmla="*/ 1526 w 1582"/>
              <a:gd name="T33" fmla="*/ 450 h 1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582" h="1122">
                <a:moveTo>
                  <a:pt x="1526" y="450"/>
                </a:moveTo>
                <a:cubicBezTo>
                  <a:pt x="1490" y="446"/>
                  <a:pt x="1454" y="479"/>
                  <a:pt x="1358" y="471"/>
                </a:cubicBezTo>
                <a:cubicBezTo>
                  <a:pt x="1262" y="463"/>
                  <a:pt x="1071" y="426"/>
                  <a:pt x="950" y="402"/>
                </a:cubicBezTo>
                <a:cubicBezTo>
                  <a:pt x="829" y="378"/>
                  <a:pt x="733" y="359"/>
                  <a:pt x="629" y="327"/>
                </a:cubicBezTo>
                <a:cubicBezTo>
                  <a:pt x="525" y="295"/>
                  <a:pt x="424" y="261"/>
                  <a:pt x="326" y="210"/>
                </a:cubicBezTo>
                <a:cubicBezTo>
                  <a:pt x="228" y="159"/>
                  <a:pt x="76" y="36"/>
                  <a:pt x="38" y="18"/>
                </a:cubicBezTo>
                <a:cubicBezTo>
                  <a:pt x="0" y="0"/>
                  <a:pt x="58" y="65"/>
                  <a:pt x="98" y="105"/>
                </a:cubicBezTo>
                <a:cubicBezTo>
                  <a:pt x="138" y="145"/>
                  <a:pt x="211" y="194"/>
                  <a:pt x="278" y="258"/>
                </a:cubicBezTo>
                <a:cubicBezTo>
                  <a:pt x="345" y="322"/>
                  <a:pt x="428" y="417"/>
                  <a:pt x="500" y="489"/>
                </a:cubicBezTo>
                <a:cubicBezTo>
                  <a:pt x="572" y="561"/>
                  <a:pt x="635" y="625"/>
                  <a:pt x="710" y="690"/>
                </a:cubicBezTo>
                <a:cubicBezTo>
                  <a:pt x="785" y="755"/>
                  <a:pt x="878" y="826"/>
                  <a:pt x="950" y="882"/>
                </a:cubicBezTo>
                <a:cubicBezTo>
                  <a:pt x="1022" y="938"/>
                  <a:pt x="1078" y="986"/>
                  <a:pt x="1142" y="1026"/>
                </a:cubicBezTo>
                <a:cubicBezTo>
                  <a:pt x="1206" y="1066"/>
                  <a:pt x="1286" y="1122"/>
                  <a:pt x="1334" y="1122"/>
                </a:cubicBezTo>
                <a:cubicBezTo>
                  <a:pt x="1382" y="1122"/>
                  <a:pt x="1406" y="1082"/>
                  <a:pt x="1430" y="1026"/>
                </a:cubicBezTo>
                <a:cubicBezTo>
                  <a:pt x="1454" y="970"/>
                  <a:pt x="1454" y="874"/>
                  <a:pt x="1478" y="786"/>
                </a:cubicBezTo>
                <a:cubicBezTo>
                  <a:pt x="1502" y="698"/>
                  <a:pt x="1566" y="554"/>
                  <a:pt x="1574" y="498"/>
                </a:cubicBezTo>
                <a:cubicBezTo>
                  <a:pt x="1582" y="442"/>
                  <a:pt x="1558" y="450"/>
                  <a:pt x="1526" y="450"/>
                </a:cubicBezTo>
                <a:close/>
              </a:path>
            </a:pathLst>
          </a:custGeom>
          <a:solidFill>
            <a:srgbClr val="FFFF00">
              <a:alpha val="49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9246" name="Freeform 30">
            <a:extLst>
              <a:ext uri="{FF2B5EF4-FFF2-40B4-BE49-F238E27FC236}">
                <a16:creationId xmlns:a16="http://schemas.microsoft.com/office/drawing/2014/main" id="{4997E33E-43A6-46FE-84EE-8E5B0F35F5C8}"/>
              </a:ext>
            </a:extLst>
          </p:cNvPr>
          <p:cNvSpPr>
            <a:spLocks/>
          </p:cNvSpPr>
          <p:nvPr/>
        </p:nvSpPr>
        <p:spPr bwMode="auto">
          <a:xfrm>
            <a:off x="1828800" y="3209925"/>
            <a:ext cx="1841500" cy="1844675"/>
          </a:xfrm>
          <a:custGeom>
            <a:avLst/>
            <a:gdLst>
              <a:gd name="T0" fmla="*/ 42 w 1160"/>
              <a:gd name="T1" fmla="*/ 42 h 1162"/>
              <a:gd name="T2" fmla="*/ 144 w 1160"/>
              <a:gd name="T3" fmla="*/ 138 h 1162"/>
              <a:gd name="T4" fmla="*/ 384 w 1160"/>
              <a:gd name="T5" fmla="*/ 378 h 1162"/>
              <a:gd name="T6" fmla="*/ 609 w 1160"/>
              <a:gd name="T7" fmla="*/ 603 h 1162"/>
              <a:gd name="T8" fmla="*/ 1008 w 1160"/>
              <a:gd name="T9" fmla="*/ 906 h 1162"/>
              <a:gd name="T10" fmla="*/ 1152 w 1160"/>
              <a:gd name="T11" fmla="*/ 1002 h 1162"/>
              <a:gd name="T12" fmla="*/ 1056 w 1160"/>
              <a:gd name="T13" fmla="*/ 1050 h 1162"/>
              <a:gd name="T14" fmla="*/ 864 w 1160"/>
              <a:gd name="T15" fmla="*/ 1098 h 1162"/>
              <a:gd name="T16" fmla="*/ 651 w 1160"/>
              <a:gd name="T17" fmla="*/ 1146 h 1162"/>
              <a:gd name="T18" fmla="*/ 528 w 1160"/>
              <a:gd name="T19" fmla="*/ 1098 h 1162"/>
              <a:gd name="T20" fmla="*/ 336 w 1160"/>
              <a:gd name="T21" fmla="*/ 762 h 1162"/>
              <a:gd name="T22" fmla="*/ 162 w 1160"/>
              <a:gd name="T23" fmla="*/ 423 h 1162"/>
              <a:gd name="T24" fmla="*/ 60 w 1160"/>
              <a:gd name="T25" fmla="*/ 186 h 1162"/>
              <a:gd name="T26" fmla="*/ 3 w 1160"/>
              <a:gd name="T27" fmla="*/ 24 h 1162"/>
              <a:gd name="T28" fmla="*/ 42 w 1160"/>
              <a:gd name="T29" fmla="*/ 42 h 1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60" h="1162">
                <a:moveTo>
                  <a:pt x="42" y="42"/>
                </a:moveTo>
                <a:cubicBezTo>
                  <a:pt x="67" y="60"/>
                  <a:pt x="87" y="82"/>
                  <a:pt x="144" y="138"/>
                </a:cubicBezTo>
                <a:cubicBezTo>
                  <a:pt x="201" y="194"/>
                  <a:pt x="307" y="301"/>
                  <a:pt x="384" y="378"/>
                </a:cubicBezTo>
                <a:cubicBezTo>
                  <a:pt x="461" y="455"/>
                  <a:pt x="505" y="515"/>
                  <a:pt x="609" y="603"/>
                </a:cubicBezTo>
                <a:cubicBezTo>
                  <a:pt x="713" y="691"/>
                  <a:pt x="918" y="840"/>
                  <a:pt x="1008" y="906"/>
                </a:cubicBezTo>
                <a:cubicBezTo>
                  <a:pt x="1098" y="972"/>
                  <a:pt x="1144" y="978"/>
                  <a:pt x="1152" y="1002"/>
                </a:cubicBezTo>
                <a:cubicBezTo>
                  <a:pt x="1160" y="1026"/>
                  <a:pt x="1104" y="1034"/>
                  <a:pt x="1056" y="1050"/>
                </a:cubicBezTo>
                <a:cubicBezTo>
                  <a:pt x="1008" y="1066"/>
                  <a:pt x="931" y="1082"/>
                  <a:pt x="864" y="1098"/>
                </a:cubicBezTo>
                <a:cubicBezTo>
                  <a:pt x="797" y="1114"/>
                  <a:pt x="707" y="1146"/>
                  <a:pt x="651" y="1146"/>
                </a:cubicBezTo>
                <a:cubicBezTo>
                  <a:pt x="595" y="1146"/>
                  <a:pt x="580" y="1162"/>
                  <a:pt x="528" y="1098"/>
                </a:cubicBezTo>
                <a:cubicBezTo>
                  <a:pt x="476" y="1034"/>
                  <a:pt x="397" y="874"/>
                  <a:pt x="336" y="762"/>
                </a:cubicBezTo>
                <a:cubicBezTo>
                  <a:pt x="275" y="650"/>
                  <a:pt x="208" y="519"/>
                  <a:pt x="162" y="423"/>
                </a:cubicBezTo>
                <a:cubicBezTo>
                  <a:pt x="116" y="327"/>
                  <a:pt x="86" y="252"/>
                  <a:pt x="60" y="186"/>
                </a:cubicBezTo>
                <a:cubicBezTo>
                  <a:pt x="34" y="120"/>
                  <a:pt x="6" y="48"/>
                  <a:pt x="3" y="24"/>
                </a:cubicBezTo>
                <a:cubicBezTo>
                  <a:pt x="0" y="0"/>
                  <a:pt x="34" y="38"/>
                  <a:pt x="42" y="42"/>
                </a:cubicBezTo>
                <a:close/>
              </a:path>
            </a:pathLst>
          </a:custGeom>
          <a:solidFill>
            <a:srgbClr val="00FF00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67FA414-ABE7-4843-854A-7BEE95EFC928}"/>
              </a:ext>
            </a:extLst>
          </p:cNvPr>
          <p:cNvSpPr/>
          <p:nvPr/>
        </p:nvSpPr>
        <p:spPr>
          <a:xfrm>
            <a:off x="198375" y="291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14E44ECC-D05B-416A-A1FA-72B678FDE232}"/>
              </a:ext>
            </a:extLst>
          </p:cNvPr>
          <p:cNvSpPr/>
          <p:nvPr/>
        </p:nvSpPr>
        <p:spPr>
          <a:xfrm>
            <a:off x="3170175" y="291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E9B965EB-7FFE-4B86-B851-7F0C36BE7B01}"/>
              </a:ext>
            </a:extLst>
          </p:cNvPr>
          <p:cNvSpPr/>
          <p:nvPr/>
        </p:nvSpPr>
        <p:spPr>
          <a:xfrm>
            <a:off x="6141779" y="2912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6F1D4135-7F0B-490A-BD21-851E1F44BB5B}"/>
              </a:ext>
            </a:extLst>
          </p:cNvPr>
          <p:cNvSpPr/>
          <p:nvPr/>
        </p:nvSpPr>
        <p:spPr>
          <a:xfrm>
            <a:off x="198375" y="672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1014DD82-5B09-4C05-B22E-EFC9F98D3E01}"/>
              </a:ext>
            </a:extLst>
          </p:cNvPr>
          <p:cNvSpPr/>
          <p:nvPr/>
        </p:nvSpPr>
        <p:spPr>
          <a:xfrm>
            <a:off x="3170175" y="672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3C933AF8-6CF0-4A23-8671-F8B47AC80F57}"/>
              </a:ext>
            </a:extLst>
          </p:cNvPr>
          <p:cNvSpPr/>
          <p:nvPr/>
        </p:nvSpPr>
        <p:spPr>
          <a:xfrm>
            <a:off x="6141975" y="672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pic>
        <p:nvPicPr>
          <p:cNvPr id="9269" name="Picture 53">
            <a:extLst>
              <a:ext uri="{FF2B5EF4-FFF2-40B4-BE49-F238E27FC236}">
                <a16:creationId xmlns:a16="http://schemas.microsoft.com/office/drawing/2014/main" id="{37BCC2F1-593B-4FBE-8F0F-A924D20816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76200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70" name="Group 54">
            <a:extLst>
              <a:ext uri="{FF2B5EF4-FFF2-40B4-BE49-F238E27FC236}">
                <a16:creationId xmlns:a16="http://schemas.microsoft.com/office/drawing/2014/main" id="{A6588445-9137-424E-B13A-970B47DD0EB0}"/>
              </a:ext>
            </a:extLst>
          </p:cNvPr>
          <p:cNvGrpSpPr>
            <a:grpSpLocks/>
          </p:cNvGrpSpPr>
          <p:nvPr/>
        </p:nvGrpSpPr>
        <p:grpSpPr bwMode="auto">
          <a:xfrm>
            <a:off x="203200" y="1066800"/>
            <a:ext cx="2006600" cy="317500"/>
            <a:chOff x="720" y="864"/>
            <a:chExt cx="912" cy="200"/>
          </a:xfrm>
        </p:grpSpPr>
        <p:sp>
          <p:nvSpPr>
            <p:cNvPr id="9271" name="AutoShape 5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6C76F069-254C-4DB3-8EB6-61CBF59AF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9272" name="Text Box 56">
              <a:extLst>
                <a:ext uri="{FF2B5EF4-FFF2-40B4-BE49-F238E27FC236}">
                  <a16:creationId xmlns:a16="http://schemas.microsoft.com/office/drawing/2014/main" id="{7187CC13-FBBA-42B0-9C17-1A8210875D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NGỰC LỚN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6" dur="20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9" dur="20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2" dur="20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5" dur="20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20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1" dur="2000"/>
                                        <p:tgtEl>
                                          <p:spTgt spid="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4" dur="20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7" dur="2000"/>
                                        <p:tgtEl>
                                          <p:spTgt spid="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0" dur="20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3" dur="2000"/>
                                        <p:tgtEl>
                                          <p:spTgt spid="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6" dur="2000"/>
                                        <p:tgtEl>
                                          <p:spTgt spid="9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9" dur="2000"/>
                                        <p:tgtEl>
                                          <p:spTgt spid="9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4" dur="2000"/>
                                        <p:tgtEl>
                                          <p:spTgt spid="9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9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9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9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9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A0C17FD3-B258-41EB-B4E6-266E89DD3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3040063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A7209BE9-D361-4CAD-9627-EF98C7DED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905000"/>
            <a:ext cx="7239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666DCE87-E369-4150-BE48-42576E28B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9694">
            <a:off x="1411288" y="1939925"/>
            <a:ext cx="4381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5" name="Rectangle 5">
            <a:extLst>
              <a:ext uri="{FF2B5EF4-FFF2-40B4-BE49-F238E27FC236}">
                <a16:creationId xmlns:a16="http://schemas.microsoft.com/office/drawing/2014/main" id="{23006C86-8B6C-4590-89EA-2F0B84072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743200"/>
            <a:ext cx="2971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vi-VN" sz="2000">
                <a:solidFill>
                  <a:schemeClr val="bg1"/>
                </a:solidFill>
              </a:rPr>
              <a:t>Cơ ngực bé</a:t>
            </a:r>
          </a:p>
        </p:txBody>
      </p:sp>
      <p:sp>
        <p:nvSpPr>
          <p:cNvPr id="10246" name="Line 6">
            <a:extLst>
              <a:ext uri="{FF2B5EF4-FFF2-40B4-BE49-F238E27FC236}">
                <a16:creationId xmlns:a16="http://schemas.microsoft.com/office/drawing/2014/main" id="{44458F29-9003-455F-B7C3-0B1AA6A85F1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6000" y="2743200"/>
            <a:ext cx="3276600" cy="1905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10249" name="Picture 9">
            <a:extLst>
              <a:ext uri="{FF2B5EF4-FFF2-40B4-BE49-F238E27FC236}">
                <a16:creationId xmlns:a16="http://schemas.microsoft.com/office/drawing/2014/main" id="{E470E174-4E9D-4D9B-8B65-2EDE9A44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63"/>
          <a:stretch>
            <a:fillRect/>
          </a:stretch>
        </p:blipFill>
        <p:spPr bwMode="auto">
          <a:xfrm>
            <a:off x="3581400" y="4467225"/>
            <a:ext cx="20574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4ADFFAB8-B07A-45D6-B604-7221C84DE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188" y="3638550"/>
            <a:ext cx="2030412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1" name="Picture 11">
            <a:extLst>
              <a:ext uri="{FF2B5EF4-FFF2-40B4-BE49-F238E27FC236}">
                <a16:creationId xmlns:a16="http://schemas.microsoft.com/office/drawing/2014/main" id="{BF93151A-7E1A-47E0-A147-4D222FA8A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786">
            <a:off x="2349500" y="2228850"/>
            <a:ext cx="838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2" name="Rectangle 12">
            <a:extLst>
              <a:ext uri="{FF2B5EF4-FFF2-40B4-BE49-F238E27FC236}">
                <a16:creationId xmlns:a16="http://schemas.microsoft.com/office/drawing/2014/main" id="{E36B8329-FFBB-497C-A376-4462AC858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286000"/>
            <a:ext cx="2971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vi-VN" sz="2000">
                <a:solidFill>
                  <a:schemeClr val="bg1"/>
                </a:solidFill>
              </a:rPr>
              <a:t>Cơ dưới đòn</a:t>
            </a:r>
          </a:p>
        </p:txBody>
      </p:sp>
      <p:pic>
        <p:nvPicPr>
          <p:cNvPr id="10253" name="Picture 13">
            <a:extLst>
              <a:ext uri="{FF2B5EF4-FFF2-40B4-BE49-F238E27FC236}">
                <a16:creationId xmlns:a16="http://schemas.microsoft.com/office/drawing/2014/main" id="{12B142C1-4B1A-47FF-BED6-A84502EBA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8" t="3761"/>
          <a:stretch>
            <a:fillRect/>
          </a:stretch>
        </p:blipFill>
        <p:spPr bwMode="auto">
          <a:xfrm rot="823665">
            <a:off x="1250950" y="2049463"/>
            <a:ext cx="2700338" cy="284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4" name="Line 14">
            <a:extLst>
              <a:ext uri="{FF2B5EF4-FFF2-40B4-BE49-F238E27FC236}">
                <a16:creationId xmlns:a16="http://schemas.microsoft.com/office/drawing/2014/main" id="{939D5B8A-3FDD-4D91-AA90-DABD7158F8A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43200" y="2362200"/>
            <a:ext cx="2819400" cy="1143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0255" name="Oval 15">
            <a:extLst>
              <a:ext uri="{FF2B5EF4-FFF2-40B4-BE49-F238E27FC236}">
                <a16:creationId xmlns:a16="http://schemas.microsoft.com/office/drawing/2014/main" id="{30E889BB-D9B0-4592-A104-82A389CF6E8E}"/>
              </a:ext>
            </a:extLst>
          </p:cNvPr>
          <p:cNvSpPr>
            <a:spLocks noChangeArrowheads="1"/>
          </p:cNvSpPr>
          <p:nvPr/>
        </p:nvSpPr>
        <p:spPr bwMode="auto">
          <a:xfrm rot="2598919">
            <a:off x="2514600" y="3429000"/>
            <a:ext cx="304800" cy="152400"/>
          </a:xfrm>
          <a:prstGeom prst="ellipse">
            <a:avLst/>
          </a:prstGeom>
          <a:solidFill>
            <a:srgbClr val="FF0000">
              <a:alpha val="5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0256" name="Oval 16">
            <a:extLst>
              <a:ext uri="{FF2B5EF4-FFF2-40B4-BE49-F238E27FC236}">
                <a16:creationId xmlns:a16="http://schemas.microsoft.com/office/drawing/2014/main" id="{FF359452-CE73-4086-9157-E6CB7F35FC85}"/>
              </a:ext>
            </a:extLst>
          </p:cNvPr>
          <p:cNvSpPr>
            <a:spLocks noChangeArrowheads="1"/>
          </p:cNvSpPr>
          <p:nvPr/>
        </p:nvSpPr>
        <p:spPr bwMode="auto">
          <a:xfrm rot="2598919">
            <a:off x="2400300" y="3886200"/>
            <a:ext cx="304800" cy="152400"/>
          </a:xfrm>
          <a:prstGeom prst="ellipse">
            <a:avLst/>
          </a:prstGeom>
          <a:solidFill>
            <a:srgbClr val="FF0000">
              <a:alpha val="5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0257" name="Oval 17">
            <a:extLst>
              <a:ext uri="{FF2B5EF4-FFF2-40B4-BE49-F238E27FC236}">
                <a16:creationId xmlns:a16="http://schemas.microsoft.com/office/drawing/2014/main" id="{0D5F3639-CB5C-44BD-9F1E-4C881EFC4EFF}"/>
              </a:ext>
            </a:extLst>
          </p:cNvPr>
          <p:cNvSpPr>
            <a:spLocks noChangeArrowheads="1"/>
          </p:cNvSpPr>
          <p:nvPr/>
        </p:nvSpPr>
        <p:spPr bwMode="auto">
          <a:xfrm rot="2598919">
            <a:off x="2273300" y="4432300"/>
            <a:ext cx="304800" cy="152400"/>
          </a:xfrm>
          <a:prstGeom prst="ellipse">
            <a:avLst/>
          </a:prstGeom>
          <a:solidFill>
            <a:srgbClr val="FF0000">
              <a:alpha val="5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0258" name="Oval 18">
            <a:extLst>
              <a:ext uri="{FF2B5EF4-FFF2-40B4-BE49-F238E27FC236}">
                <a16:creationId xmlns:a16="http://schemas.microsoft.com/office/drawing/2014/main" id="{F107847C-7D5A-4AF6-B421-45A28F4EFFEA}"/>
              </a:ext>
            </a:extLst>
          </p:cNvPr>
          <p:cNvSpPr>
            <a:spLocks noChangeArrowheads="1"/>
          </p:cNvSpPr>
          <p:nvPr/>
        </p:nvSpPr>
        <p:spPr bwMode="auto">
          <a:xfrm rot="-1334443">
            <a:off x="1985963" y="1968500"/>
            <a:ext cx="152400" cy="88900"/>
          </a:xfrm>
          <a:prstGeom prst="ellipse">
            <a:avLst/>
          </a:prstGeom>
          <a:solidFill>
            <a:srgbClr val="00FF00">
              <a:alpha val="5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0259" name="Oval 19">
            <a:extLst>
              <a:ext uri="{FF2B5EF4-FFF2-40B4-BE49-F238E27FC236}">
                <a16:creationId xmlns:a16="http://schemas.microsoft.com/office/drawing/2014/main" id="{C0952909-D2AD-41E7-8889-5F688C2DD44A}"/>
              </a:ext>
            </a:extLst>
          </p:cNvPr>
          <p:cNvSpPr>
            <a:spLocks noChangeArrowheads="1"/>
          </p:cNvSpPr>
          <p:nvPr/>
        </p:nvSpPr>
        <p:spPr bwMode="auto">
          <a:xfrm rot="2068766" flipV="1">
            <a:off x="2481263" y="2058988"/>
            <a:ext cx="452437" cy="74612"/>
          </a:xfrm>
          <a:prstGeom prst="ellipse">
            <a:avLst/>
          </a:prstGeom>
          <a:solidFill>
            <a:srgbClr val="00FF00">
              <a:alpha val="5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0260" name="Oval 20">
            <a:extLst>
              <a:ext uri="{FF2B5EF4-FFF2-40B4-BE49-F238E27FC236}">
                <a16:creationId xmlns:a16="http://schemas.microsoft.com/office/drawing/2014/main" id="{37CF7CBB-E344-45D2-911F-B8FBF8C36AD2}"/>
              </a:ext>
            </a:extLst>
          </p:cNvPr>
          <p:cNvSpPr>
            <a:spLocks noChangeArrowheads="1"/>
          </p:cNvSpPr>
          <p:nvPr/>
        </p:nvSpPr>
        <p:spPr bwMode="auto">
          <a:xfrm rot="1976087">
            <a:off x="2900363" y="2659063"/>
            <a:ext cx="152400" cy="88900"/>
          </a:xfrm>
          <a:prstGeom prst="ellipse">
            <a:avLst/>
          </a:prstGeom>
          <a:solidFill>
            <a:srgbClr val="FF00FF">
              <a:alpha val="5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0261" name="Oval 21">
            <a:extLst>
              <a:ext uri="{FF2B5EF4-FFF2-40B4-BE49-F238E27FC236}">
                <a16:creationId xmlns:a16="http://schemas.microsoft.com/office/drawing/2014/main" id="{88A29302-205B-4417-A418-C3B738721BB4}"/>
              </a:ext>
            </a:extLst>
          </p:cNvPr>
          <p:cNvSpPr>
            <a:spLocks noChangeArrowheads="1"/>
          </p:cNvSpPr>
          <p:nvPr/>
        </p:nvSpPr>
        <p:spPr bwMode="auto">
          <a:xfrm rot="1022921">
            <a:off x="1847850" y="2030413"/>
            <a:ext cx="152400" cy="88900"/>
          </a:xfrm>
          <a:prstGeom prst="ellipse">
            <a:avLst/>
          </a:prstGeom>
          <a:solidFill>
            <a:srgbClr val="FF0000">
              <a:alpha val="5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0262" name="Oval 22">
            <a:extLst>
              <a:ext uri="{FF2B5EF4-FFF2-40B4-BE49-F238E27FC236}">
                <a16:creationId xmlns:a16="http://schemas.microsoft.com/office/drawing/2014/main" id="{4B5077FB-A0C5-4BF3-9543-3D1C5BCBFC41}"/>
              </a:ext>
            </a:extLst>
          </p:cNvPr>
          <p:cNvSpPr>
            <a:spLocks noChangeArrowheads="1"/>
          </p:cNvSpPr>
          <p:nvPr/>
        </p:nvSpPr>
        <p:spPr bwMode="auto">
          <a:xfrm rot="5757958">
            <a:off x="1146968" y="3301207"/>
            <a:ext cx="481013" cy="120650"/>
          </a:xfrm>
          <a:prstGeom prst="ellipse">
            <a:avLst/>
          </a:prstGeom>
          <a:solidFill>
            <a:srgbClr val="00FF00">
              <a:alpha val="5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0263" name="Oval 23">
            <a:extLst>
              <a:ext uri="{FF2B5EF4-FFF2-40B4-BE49-F238E27FC236}">
                <a16:creationId xmlns:a16="http://schemas.microsoft.com/office/drawing/2014/main" id="{EC7808CB-FD02-43F0-8FCC-C4CE5ABC2B4E}"/>
              </a:ext>
            </a:extLst>
          </p:cNvPr>
          <p:cNvSpPr>
            <a:spLocks noChangeArrowheads="1"/>
          </p:cNvSpPr>
          <p:nvPr/>
        </p:nvSpPr>
        <p:spPr bwMode="auto">
          <a:xfrm rot="-1341858">
            <a:off x="4725988" y="4927600"/>
            <a:ext cx="381000" cy="152400"/>
          </a:xfrm>
          <a:prstGeom prst="ellipse">
            <a:avLst/>
          </a:prstGeom>
          <a:solidFill>
            <a:srgbClr val="00CCFF">
              <a:alpha val="5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vi-VN" altLang="vi-VN">
              <a:latin typeface="Garamond" panose="02020404030301010803" pitchFamily="18" charset="0"/>
            </a:endParaRPr>
          </a:p>
        </p:txBody>
      </p:sp>
      <p:sp>
        <p:nvSpPr>
          <p:cNvPr id="10264" name="Oval 24">
            <a:extLst>
              <a:ext uri="{FF2B5EF4-FFF2-40B4-BE49-F238E27FC236}">
                <a16:creationId xmlns:a16="http://schemas.microsoft.com/office/drawing/2014/main" id="{494E6F8B-383F-47BB-9EDC-BE58A66C2E42}"/>
              </a:ext>
            </a:extLst>
          </p:cNvPr>
          <p:cNvSpPr>
            <a:spLocks noChangeArrowheads="1"/>
          </p:cNvSpPr>
          <p:nvPr/>
        </p:nvSpPr>
        <p:spPr bwMode="auto">
          <a:xfrm rot="-5879896">
            <a:off x="7709694" y="4893469"/>
            <a:ext cx="381000" cy="106362"/>
          </a:xfrm>
          <a:prstGeom prst="ellipse">
            <a:avLst/>
          </a:prstGeom>
          <a:solidFill>
            <a:srgbClr val="00CCFF">
              <a:alpha val="5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0265" name="Oval 25">
            <a:extLst>
              <a:ext uri="{FF2B5EF4-FFF2-40B4-BE49-F238E27FC236}">
                <a16:creationId xmlns:a16="http://schemas.microsoft.com/office/drawing/2014/main" id="{77521AB2-32BC-495A-BC32-13A93A4571E7}"/>
              </a:ext>
            </a:extLst>
          </p:cNvPr>
          <p:cNvSpPr>
            <a:spLocks noChangeArrowheads="1"/>
          </p:cNvSpPr>
          <p:nvPr/>
        </p:nvSpPr>
        <p:spPr bwMode="auto">
          <a:xfrm rot="-1334443">
            <a:off x="4525963" y="5145088"/>
            <a:ext cx="228600" cy="88900"/>
          </a:xfrm>
          <a:prstGeom prst="ellipse">
            <a:avLst/>
          </a:prstGeom>
          <a:solidFill>
            <a:srgbClr val="00FF00">
              <a:alpha val="5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0266" name="Oval 26">
            <a:extLst>
              <a:ext uri="{FF2B5EF4-FFF2-40B4-BE49-F238E27FC236}">
                <a16:creationId xmlns:a16="http://schemas.microsoft.com/office/drawing/2014/main" id="{A8282E3B-5C47-4CC5-BAEC-46888685B976}"/>
              </a:ext>
            </a:extLst>
          </p:cNvPr>
          <p:cNvSpPr>
            <a:spLocks noChangeArrowheads="1"/>
          </p:cNvSpPr>
          <p:nvPr/>
        </p:nvSpPr>
        <p:spPr bwMode="auto">
          <a:xfrm rot="756699">
            <a:off x="7737475" y="4330700"/>
            <a:ext cx="152400" cy="88900"/>
          </a:xfrm>
          <a:prstGeom prst="ellipse">
            <a:avLst/>
          </a:prstGeom>
          <a:solidFill>
            <a:srgbClr val="FF00FF">
              <a:alpha val="5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BB00912-4B3D-430A-8F2B-77425D9C28A7}"/>
              </a:ext>
            </a:extLst>
          </p:cNvPr>
          <p:cNvSpPr/>
          <p:nvPr/>
        </p:nvSpPr>
        <p:spPr>
          <a:xfrm>
            <a:off x="198375" y="291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0BB468B5-CD52-474B-AF27-CB19A4B0479E}"/>
              </a:ext>
            </a:extLst>
          </p:cNvPr>
          <p:cNvSpPr/>
          <p:nvPr/>
        </p:nvSpPr>
        <p:spPr>
          <a:xfrm>
            <a:off x="3170175" y="291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5D4E018F-E675-4781-8B68-F9719209841C}"/>
              </a:ext>
            </a:extLst>
          </p:cNvPr>
          <p:cNvSpPr/>
          <p:nvPr/>
        </p:nvSpPr>
        <p:spPr>
          <a:xfrm>
            <a:off x="6141779" y="2912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32DEF1AF-F339-4B00-AD53-DADCEF0CD8FD}"/>
              </a:ext>
            </a:extLst>
          </p:cNvPr>
          <p:cNvSpPr/>
          <p:nvPr/>
        </p:nvSpPr>
        <p:spPr>
          <a:xfrm>
            <a:off x="198375" y="672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A38C7534-33DF-4675-A3BE-8ADB0C06D431}"/>
              </a:ext>
            </a:extLst>
          </p:cNvPr>
          <p:cNvSpPr/>
          <p:nvPr/>
        </p:nvSpPr>
        <p:spPr>
          <a:xfrm>
            <a:off x="3170175" y="672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272A2BD7-1350-43C3-99A9-998F463331B5}"/>
              </a:ext>
            </a:extLst>
          </p:cNvPr>
          <p:cNvSpPr/>
          <p:nvPr/>
        </p:nvSpPr>
        <p:spPr>
          <a:xfrm>
            <a:off x="6141975" y="6722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pic>
        <p:nvPicPr>
          <p:cNvPr id="10290" name="Picture 50">
            <a:extLst>
              <a:ext uri="{FF2B5EF4-FFF2-40B4-BE49-F238E27FC236}">
                <a16:creationId xmlns:a16="http://schemas.microsoft.com/office/drawing/2014/main" id="{BAA9E144-F1FD-4CC8-ABDF-4C8AFB1314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76200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91" name="Group 51">
            <a:extLst>
              <a:ext uri="{FF2B5EF4-FFF2-40B4-BE49-F238E27FC236}">
                <a16:creationId xmlns:a16="http://schemas.microsoft.com/office/drawing/2014/main" id="{BA3D5AED-79ED-4DB4-82CA-7C3029675B43}"/>
              </a:ext>
            </a:extLst>
          </p:cNvPr>
          <p:cNvGrpSpPr>
            <a:grpSpLocks/>
          </p:cNvGrpSpPr>
          <p:nvPr/>
        </p:nvGrpSpPr>
        <p:grpSpPr bwMode="auto">
          <a:xfrm>
            <a:off x="203200" y="1066800"/>
            <a:ext cx="4749800" cy="317500"/>
            <a:chOff x="720" y="864"/>
            <a:chExt cx="912" cy="200"/>
          </a:xfrm>
        </p:grpSpPr>
        <p:sp>
          <p:nvSpPr>
            <p:cNvPr id="10292" name="AutoShape 5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53AE4883-8226-445F-9ABE-B700EC619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10293" name="Text Box 53">
              <a:extLst>
                <a:ext uri="{FF2B5EF4-FFF2-40B4-BE49-F238E27FC236}">
                  <a16:creationId xmlns:a16="http://schemas.microsoft.com/office/drawing/2014/main" id="{9733CE31-9EF1-484D-ABB9-3B40896EC5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NGỰC BÉ – DƯỚI ĐÒN - QUẠ CÁNH TAY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20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9" dur="20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20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7" dur="20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2" dur="2000"/>
                                        <p:tgtEl>
                                          <p:spTgt spid="10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7" dur="20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2" dur="2000"/>
                                        <p:tgtEl>
                                          <p:spTgt spid="10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7" dur="2000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2" dur="2000"/>
                                        <p:tgtEl>
                                          <p:spTgt spid="10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0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6" dur="20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1" dur="20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6" dur="2000"/>
                                        <p:tgtEl>
                                          <p:spTgt spid="10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build="p"/>
      <p:bldP spid="10252" grpId="0" build="p"/>
      <p:bldP spid="102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8" name="Picture 4">
            <a:extLst>
              <a:ext uri="{FF2B5EF4-FFF2-40B4-BE49-F238E27FC236}">
                <a16:creationId xmlns:a16="http://schemas.microsoft.com/office/drawing/2014/main" id="{D8B2AC25-1917-4597-9E53-461D812A6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5"/>
          <a:stretch>
            <a:fillRect/>
          </a:stretch>
        </p:blipFill>
        <p:spPr bwMode="auto">
          <a:xfrm>
            <a:off x="5619750" y="1295400"/>
            <a:ext cx="306705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9" name="Picture 5">
            <a:extLst>
              <a:ext uri="{FF2B5EF4-FFF2-40B4-BE49-F238E27FC236}">
                <a16:creationId xmlns:a16="http://schemas.microsoft.com/office/drawing/2014/main" id="{7C3194C2-F461-4EEB-ACCD-556D5948F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0385" flipH="1">
            <a:off x="5899150" y="2105025"/>
            <a:ext cx="2058988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0" name="Picture 6">
            <a:extLst>
              <a:ext uri="{FF2B5EF4-FFF2-40B4-BE49-F238E27FC236}">
                <a16:creationId xmlns:a16="http://schemas.microsoft.com/office/drawing/2014/main" id="{27D5F1F8-A0DF-468A-9B08-C639E6909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50" y="1636713"/>
            <a:ext cx="1470025" cy="47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1" name="Picture 7">
            <a:extLst>
              <a:ext uri="{FF2B5EF4-FFF2-40B4-BE49-F238E27FC236}">
                <a16:creationId xmlns:a16="http://schemas.microsoft.com/office/drawing/2014/main" id="{FB03D2E3-3409-4A3F-B31B-6B2FC235E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050" y="1333500"/>
            <a:ext cx="132715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072" name="Oval 8">
            <a:extLst>
              <a:ext uri="{FF2B5EF4-FFF2-40B4-BE49-F238E27FC236}">
                <a16:creationId xmlns:a16="http://schemas.microsoft.com/office/drawing/2014/main" id="{ABFB2AD5-AA1A-4402-A613-22059177AA9A}"/>
              </a:ext>
            </a:extLst>
          </p:cNvPr>
          <p:cNvSpPr>
            <a:spLocks noChangeArrowheads="1"/>
          </p:cNvSpPr>
          <p:nvPr/>
        </p:nvSpPr>
        <p:spPr bwMode="auto">
          <a:xfrm rot="1784693">
            <a:off x="7219950" y="2324100"/>
            <a:ext cx="2286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88073" name="Oval 9">
            <a:extLst>
              <a:ext uri="{FF2B5EF4-FFF2-40B4-BE49-F238E27FC236}">
                <a16:creationId xmlns:a16="http://schemas.microsoft.com/office/drawing/2014/main" id="{5C5D20C0-960F-497B-A4E7-B3D7A144327F}"/>
              </a:ext>
            </a:extLst>
          </p:cNvPr>
          <p:cNvSpPr>
            <a:spLocks noChangeArrowheads="1"/>
          </p:cNvSpPr>
          <p:nvPr/>
        </p:nvSpPr>
        <p:spPr bwMode="auto">
          <a:xfrm rot="1784693">
            <a:off x="7245350" y="2590800"/>
            <a:ext cx="2286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88074" name="Oval 10">
            <a:extLst>
              <a:ext uri="{FF2B5EF4-FFF2-40B4-BE49-F238E27FC236}">
                <a16:creationId xmlns:a16="http://schemas.microsoft.com/office/drawing/2014/main" id="{C9D1E9B4-AD14-4519-8A18-2521D206D715}"/>
              </a:ext>
            </a:extLst>
          </p:cNvPr>
          <p:cNvSpPr>
            <a:spLocks noChangeArrowheads="1"/>
          </p:cNvSpPr>
          <p:nvPr/>
        </p:nvSpPr>
        <p:spPr bwMode="auto">
          <a:xfrm rot="1784693">
            <a:off x="7372350" y="3048000"/>
            <a:ext cx="2286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88075" name="Oval 11">
            <a:extLst>
              <a:ext uri="{FF2B5EF4-FFF2-40B4-BE49-F238E27FC236}">
                <a16:creationId xmlns:a16="http://schemas.microsoft.com/office/drawing/2014/main" id="{1C21E74C-3338-4623-B192-1517B844CFF0}"/>
              </a:ext>
            </a:extLst>
          </p:cNvPr>
          <p:cNvSpPr>
            <a:spLocks noChangeArrowheads="1"/>
          </p:cNvSpPr>
          <p:nvPr/>
        </p:nvSpPr>
        <p:spPr bwMode="auto">
          <a:xfrm rot="1784693">
            <a:off x="7372350" y="3429000"/>
            <a:ext cx="2794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88076" name="Oval 12">
            <a:extLst>
              <a:ext uri="{FF2B5EF4-FFF2-40B4-BE49-F238E27FC236}">
                <a16:creationId xmlns:a16="http://schemas.microsoft.com/office/drawing/2014/main" id="{8161114E-0908-4609-909F-29B23B8CD62B}"/>
              </a:ext>
            </a:extLst>
          </p:cNvPr>
          <p:cNvSpPr>
            <a:spLocks noChangeArrowheads="1"/>
          </p:cNvSpPr>
          <p:nvPr/>
        </p:nvSpPr>
        <p:spPr bwMode="auto">
          <a:xfrm rot="1784693">
            <a:off x="7442200" y="3879850"/>
            <a:ext cx="279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88077" name="Oval 13">
            <a:extLst>
              <a:ext uri="{FF2B5EF4-FFF2-40B4-BE49-F238E27FC236}">
                <a16:creationId xmlns:a16="http://schemas.microsoft.com/office/drawing/2014/main" id="{96437AAF-BBDF-4269-97BE-A381781C3163}"/>
              </a:ext>
            </a:extLst>
          </p:cNvPr>
          <p:cNvSpPr>
            <a:spLocks noChangeArrowheads="1"/>
          </p:cNvSpPr>
          <p:nvPr/>
        </p:nvSpPr>
        <p:spPr bwMode="auto">
          <a:xfrm rot="1784693">
            <a:off x="7461250" y="4267200"/>
            <a:ext cx="279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88078" name="Oval 14">
            <a:extLst>
              <a:ext uri="{FF2B5EF4-FFF2-40B4-BE49-F238E27FC236}">
                <a16:creationId xmlns:a16="http://schemas.microsoft.com/office/drawing/2014/main" id="{0F0A5F49-5890-480D-A5AA-E657BA8BB38B}"/>
              </a:ext>
            </a:extLst>
          </p:cNvPr>
          <p:cNvSpPr>
            <a:spLocks noChangeArrowheads="1"/>
          </p:cNvSpPr>
          <p:nvPr/>
        </p:nvSpPr>
        <p:spPr bwMode="auto">
          <a:xfrm rot="1784693">
            <a:off x="7219950" y="4572000"/>
            <a:ext cx="279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88079" name="Oval 15">
            <a:extLst>
              <a:ext uri="{FF2B5EF4-FFF2-40B4-BE49-F238E27FC236}">
                <a16:creationId xmlns:a16="http://schemas.microsoft.com/office/drawing/2014/main" id="{118A0DD3-7016-49C9-91F7-0E92B676962F}"/>
              </a:ext>
            </a:extLst>
          </p:cNvPr>
          <p:cNvSpPr>
            <a:spLocks noChangeArrowheads="1"/>
          </p:cNvSpPr>
          <p:nvPr/>
        </p:nvSpPr>
        <p:spPr bwMode="auto">
          <a:xfrm rot="1784693">
            <a:off x="7042150" y="4940300"/>
            <a:ext cx="279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88080" name="Oval 16">
            <a:extLst>
              <a:ext uri="{FF2B5EF4-FFF2-40B4-BE49-F238E27FC236}">
                <a16:creationId xmlns:a16="http://schemas.microsoft.com/office/drawing/2014/main" id="{D2E9C7EA-8EBF-40DD-A1DB-E18E8461E659}"/>
              </a:ext>
            </a:extLst>
          </p:cNvPr>
          <p:cNvSpPr>
            <a:spLocks noChangeArrowheads="1"/>
          </p:cNvSpPr>
          <p:nvPr/>
        </p:nvSpPr>
        <p:spPr bwMode="auto">
          <a:xfrm rot="1784693">
            <a:off x="6762750" y="5054600"/>
            <a:ext cx="279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88082" name="Freeform 18">
            <a:extLst>
              <a:ext uri="{FF2B5EF4-FFF2-40B4-BE49-F238E27FC236}">
                <a16:creationId xmlns:a16="http://schemas.microsoft.com/office/drawing/2014/main" id="{D97FAF37-C0BF-4B42-AF11-833AEBD8D8E4}"/>
              </a:ext>
            </a:extLst>
          </p:cNvPr>
          <p:cNvSpPr>
            <a:spLocks/>
          </p:cNvSpPr>
          <p:nvPr/>
        </p:nvSpPr>
        <p:spPr bwMode="auto">
          <a:xfrm>
            <a:off x="5737225" y="1812925"/>
            <a:ext cx="303213" cy="1706563"/>
          </a:xfrm>
          <a:custGeom>
            <a:avLst/>
            <a:gdLst>
              <a:gd name="T0" fmla="*/ 121 w 191"/>
              <a:gd name="T1" fmla="*/ 85 h 1075"/>
              <a:gd name="T2" fmla="*/ 76 w 191"/>
              <a:gd name="T3" fmla="*/ 223 h 1075"/>
              <a:gd name="T4" fmla="*/ 52 w 191"/>
              <a:gd name="T5" fmla="*/ 490 h 1075"/>
              <a:gd name="T6" fmla="*/ 22 w 191"/>
              <a:gd name="T7" fmla="*/ 721 h 1075"/>
              <a:gd name="T8" fmla="*/ 4 w 191"/>
              <a:gd name="T9" fmla="*/ 1018 h 1075"/>
              <a:gd name="T10" fmla="*/ 4 w 191"/>
              <a:gd name="T11" fmla="*/ 1066 h 1075"/>
              <a:gd name="T12" fmla="*/ 31 w 191"/>
              <a:gd name="T13" fmla="*/ 967 h 1075"/>
              <a:gd name="T14" fmla="*/ 52 w 191"/>
              <a:gd name="T15" fmla="*/ 682 h 1075"/>
              <a:gd name="T16" fmla="*/ 91 w 191"/>
              <a:gd name="T17" fmla="*/ 433 h 1075"/>
              <a:gd name="T18" fmla="*/ 121 w 191"/>
              <a:gd name="T19" fmla="*/ 157 h 1075"/>
              <a:gd name="T20" fmla="*/ 187 w 191"/>
              <a:gd name="T21" fmla="*/ 25 h 1075"/>
              <a:gd name="T22" fmla="*/ 148 w 191"/>
              <a:gd name="T23" fmla="*/ 10 h 1075"/>
              <a:gd name="T24" fmla="*/ 121 w 191"/>
              <a:gd name="T25" fmla="*/ 85 h 1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1" h="1075">
                <a:moveTo>
                  <a:pt x="121" y="85"/>
                </a:moveTo>
                <a:cubicBezTo>
                  <a:pt x="109" y="120"/>
                  <a:pt x="87" y="156"/>
                  <a:pt x="76" y="223"/>
                </a:cubicBezTo>
                <a:cubicBezTo>
                  <a:pt x="65" y="290"/>
                  <a:pt x="61" y="407"/>
                  <a:pt x="52" y="490"/>
                </a:cubicBezTo>
                <a:cubicBezTo>
                  <a:pt x="43" y="573"/>
                  <a:pt x="30" y="633"/>
                  <a:pt x="22" y="721"/>
                </a:cubicBezTo>
                <a:cubicBezTo>
                  <a:pt x="14" y="809"/>
                  <a:pt x="7" y="961"/>
                  <a:pt x="4" y="1018"/>
                </a:cubicBezTo>
                <a:cubicBezTo>
                  <a:pt x="1" y="1075"/>
                  <a:pt x="0" y="1074"/>
                  <a:pt x="4" y="1066"/>
                </a:cubicBezTo>
                <a:cubicBezTo>
                  <a:pt x="8" y="1058"/>
                  <a:pt x="23" y="1031"/>
                  <a:pt x="31" y="967"/>
                </a:cubicBezTo>
                <a:cubicBezTo>
                  <a:pt x="39" y="903"/>
                  <a:pt x="42" y="771"/>
                  <a:pt x="52" y="682"/>
                </a:cubicBezTo>
                <a:cubicBezTo>
                  <a:pt x="62" y="593"/>
                  <a:pt x="80" y="520"/>
                  <a:pt x="91" y="433"/>
                </a:cubicBezTo>
                <a:cubicBezTo>
                  <a:pt x="102" y="346"/>
                  <a:pt x="105" y="225"/>
                  <a:pt x="121" y="157"/>
                </a:cubicBezTo>
                <a:cubicBezTo>
                  <a:pt x="137" y="89"/>
                  <a:pt x="183" y="49"/>
                  <a:pt x="187" y="25"/>
                </a:cubicBezTo>
                <a:cubicBezTo>
                  <a:pt x="191" y="1"/>
                  <a:pt x="159" y="0"/>
                  <a:pt x="148" y="10"/>
                </a:cubicBezTo>
                <a:cubicBezTo>
                  <a:pt x="137" y="20"/>
                  <a:pt x="137" y="53"/>
                  <a:pt x="121" y="85"/>
                </a:cubicBezTo>
                <a:close/>
              </a:path>
            </a:pathLst>
          </a:custGeom>
          <a:solidFill>
            <a:srgbClr val="00FF00">
              <a:alpha val="34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88083" name="Picture 19">
            <a:extLst>
              <a:ext uri="{FF2B5EF4-FFF2-40B4-BE49-F238E27FC236}">
                <a16:creationId xmlns:a16="http://schemas.microsoft.com/office/drawing/2014/main" id="{338ED0CA-48CF-444A-8460-D38693C19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2282" flipH="1">
            <a:off x="228600" y="2590800"/>
            <a:ext cx="247491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084" name="Rectangle 20">
            <a:extLst>
              <a:ext uri="{FF2B5EF4-FFF2-40B4-BE49-F238E27FC236}">
                <a16:creationId xmlns:a16="http://schemas.microsoft.com/office/drawing/2014/main" id="{95029694-B18A-435C-8E6D-CF67DD606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514600"/>
            <a:ext cx="2971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vi-VN" sz="2000">
                <a:solidFill>
                  <a:schemeClr val="bg1"/>
                </a:solidFill>
              </a:rPr>
              <a:t>Cơ răng trước</a:t>
            </a:r>
          </a:p>
        </p:txBody>
      </p:sp>
      <p:sp>
        <p:nvSpPr>
          <p:cNvPr id="88085" name="Line 21">
            <a:extLst>
              <a:ext uri="{FF2B5EF4-FFF2-40B4-BE49-F238E27FC236}">
                <a16:creationId xmlns:a16="http://schemas.microsoft.com/office/drawing/2014/main" id="{D7A24F26-6FC7-4993-9660-E33F167111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9200" y="2667000"/>
            <a:ext cx="1752600" cy="1143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8086" name="Line 22">
            <a:extLst>
              <a:ext uri="{FF2B5EF4-FFF2-40B4-BE49-F238E27FC236}">
                <a16:creationId xmlns:a16="http://schemas.microsoft.com/office/drawing/2014/main" id="{9E1DFD6A-28F4-4A02-9653-6D729F7854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2667000"/>
            <a:ext cx="895350" cy="838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8087" name="Freeform 23">
            <a:extLst>
              <a:ext uri="{FF2B5EF4-FFF2-40B4-BE49-F238E27FC236}">
                <a16:creationId xmlns:a16="http://schemas.microsoft.com/office/drawing/2014/main" id="{46C1AC3F-2EEC-468C-8017-B924B407FF57}"/>
              </a:ext>
            </a:extLst>
          </p:cNvPr>
          <p:cNvSpPr>
            <a:spLocks/>
          </p:cNvSpPr>
          <p:nvPr/>
        </p:nvSpPr>
        <p:spPr bwMode="auto">
          <a:xfrm>
            <a:off x="1066800" y="3057525"/>
            <a:ext cx="709613" cy="1819275"/>
          </a:xfrm>
          <a:custGeom>
            <a:avLst/>
            <a:gdLst>
              <a:gd name="T0" fmla="*/ 447 w 447"/>
              <a:gd name="T1" fmla="*/ 0 h 1146"/>
              <a:gd name="T2" fmla="*/ 384 w 447"/>
              <a:gd name="T3" fmla="*/ 90 h 1146"/>
              <a:gd name="T4" fmla="*/ 360 w 447"/>
              <a:gd name="T5" fmla="*/ 162 h 1146"/>
              <a:gd name="T6" fmla="*/ 306 w 447"/>
              <a:gd name="T7" fmla="*/ 285 h 1146"/>
              <a:gd name="T8" fmla="*/ 249 w 447"/>
              <a:gd name="T9" fmla="*/ 423 h 1146"/>
              <a:gd name="T10" fmla="*/ 198 w 447"/>
              <a:gd name="T11" fmla="*/ 531 h 1146"/>
              <a:gd name="T12" fmla="*/ 144 w 447"/>
              <a:gd name="T13" fmla="*/ 714 h 1146"/>
              <a:gd name="T14" fmla="*/ 96 w 447"/>
              <a:gd name="T15" fmla="*/ 858 h 1146"/>
              <a:gd name="T16" fmla="*/ 48 w 447"/>
              <a:gd name="T17" fmla="*/ 954 h 1146"/>
              <a:gd name="T18" fmla="*/ 21 w 447"/>
              <a:gd name="T19" fmla="*/ 1053 h 1146"/>
              <a:gd name="T20" fmla="*/ 0 w 447"/>
              <a:gd name="T21" fmla="*/ 1146 h 1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7" h="1146">
                <a:moveTo>
                  <a:pt x="447" y="0"/>
                </a:moveTo>
                <a:cubicBezTo>
                  <a:pt x="437" y="15"/>
                  <a:pt x="398" y="63"/>
                  <a:pt x="384" y="90"/>
                </a:cubicBezTo>
                <a:cubicBezTo>
                  <a:pt x="370" y="117"/>
                  <a:pt x="373" y="130"/>
                  <a:pt x="360" y="162"/>
                </a:cubicBezTo>
                <a:cubicBezTo>
                  <a:pt x="347" y="194"/>
                  <a:pt x="324" y="242"/>
                  <a:pt x="306" y="285"/>
                </a:cubicBezTo>
                <a:cubicBezTo>
                  <a:pt x="288" y="328"/>
                  <a:pt x="267" y="382"/>
                  <a:pt x="249" y="423"/>
                </a:cubicBezTo>
                <a:cubicBezTo>
                  <a:pt x="231" y="464"/>
                  <a:pt x="216" y="482"/>
                  <a:pt x="198" y="531"/>
                </a:cubicBezTo>
                <a:cubicBezTo>
                  <a:pt x="180" y="580"/>
                  <a:pt x="161" y="660"/>
                  <a:pt x="144" y="714"/>
                </a:cubicBezTo>
                <a:cubicBezTo>
                  <a:pt x="127" y="768"/>
                  <a:pt x="112" y="818"/>
                  <a:pt x="96" y="858"/>
                </a:cubicBezTo>
                <a:cubicBezTo>
                  <a:pt x="80" y="898"/>
                  <a:pt x="60" y="922"/>
                  <a:pt x="48" y="954"/>
                </a:cubicBezTo>
                <a:cubicBezTo>
                  <a:pt x="36" y="986"/>
                  <a:pt x="29" y="1021"/>
                  <a:pt x="21" y="1053"/>
                </a:cubicBezTo>
                <a:cubicBezTo>
                  <a:pt x="13" y="1085"/>
                  <a:pt x="4" y="1127"/>
                  <a:pt x="0" y="1146"/>
                </a:cubicBezTo>
              </a:path>
            </a:pathLst>
          </a:custGeom>
          <a:noFill/>
          <a:ln w="254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8088" name="Rectangle 24">
            <a:extLst>
              <a:ext uri="{FF2B5EF4-FFF2-40B4-BE49-F238E27FC236}">
                <a16:creationId xmlns:a16="http://schemas.microsoft.com/office/drawing/2014/main" id="{E6B4AB10-6A27-48AF-8353-ABB27F6CA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4572000"/>
            <a:ext cx="2971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vi-VN" sz="2000">
                <a:solidFill>
                  <a:schemeClr val="bg1"/>
                </a:solidFill>
              </a:rPr>
              <a:t>Tk ngực dài</a:t>
            </a:r>
          </a:p>
        </p:txBody>
      </p:sp>
      <p:sp>
        <p:nvSpPr>
          <p:cNvPr id="88089" name="Line 25">
            <a:extLst>
              <a:ext uri="{FF2B5EF4-FFF2-40B4-BE49-F238E27FC236}">
                <a16:creationId xmlns:a16="http://schemas.microsoft.com/office/drawing/2014/main" id="{E78546BC-847C-4CD2-98BA-F84D42672B9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95400" y="4267200"/>
            <a:ext cx="1524000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8090" name="Freeform 26">
            <a:extLst>
              <a:ext uri="{FF2B5EF4-FFF2-40B4-BE49-F238E27FC236}">
                <a16:creationId xmlns:a16="http://schemas.microsoft.com/office/drawing/2014/main" id="{D5998989-E8FC-4E00-BE89-2FA592EEEE8E}"/>
              </a:ext>
            </a:extLst>
          </p:cNvPr>
          <p:cNvSpPr>
            <a:spLocks/>
          </p:cNvSpPr>
          <p:nvPr/>
        </p:nvSpPr>
        <p:spPr bwMode="auto">
          <a:xfrm>
            <a:off x="5749925" y="1792288"/>
            <a:ext cx="784225" cy="1736725"/>
          </a:xfrm>
          <a:custGeom>
            <a:avLst/>
            <a:gdLst>
              <a:gd name="T0" fmla="*/ 52 w 494"/>
              <a:gd name="T1" fmla="*/ 1079 h 1094"/>
              <a:gd name="T2" fmla="*/ 4 w 494"/>
              <a:gd name="T3" fmla="*/ 983 h 1094"/>
              <a:gd name="T4" fmla="*/ 25 w 494"/>
              <a:gd name="T5" fmla="*/ 944 h 1094"/>
              <a:gd name="T6" fmla="*/ 82 w 494"/>
              <a:gd name="T7" fmla="*/ 497 h 1094"/>
              <a:gd name="T8" fmla="*/ 148 w 494"/>
              <a:gd name="T9" fmla="*/ 71 h 1094"/>
              <a:gd name="T10" fmla="*/ 196 w 494"/>
              <a:gd name="T11" fmla="*/ 71 h 1094"/>
              <a:gd name="T12" fmla="*/ 310 w 494"/>
              <a:gd name="T13" fmla="*/ 212 h 1094"/>
              <a:gd name="T14" fmla="*/ 415 w 494"/>
              <a:gd name="T15" fmla="*/ 260 h 1094"/>
              <a:gd name="T16" fmla="*/ 481 w 494"/>
              <a:gd name="T17" fmla="*/ 290 h 1094"/>
              <a:gd name="T18" fmla="*/ 337 w 494"/>
              <a:gd name="T19" fmla="*/ 533 h 1094"/>
              <a:gd name="T20" fmla="*/ 319 w 494"/>
              <a:gd name="T21" fmla="*/ 545 h 1094"/>
              <a:gd name="T22" fmla="*/ 244 w 494"/>
              <a:gd name="T23" fmla="*/ 695 h 1094"/>
              <a:gd name="T24" fmla="*/ 181 w 494"/>
              <a:gd name="T25" fmla="*/ 932 h 1094"/>
              <a:gd name="T26" fmla="*/ 94 w 494"/>
              <a:gd name="T27" fmla="*/ 1070 h 1094"/>
              <a:gd name="T28" fmla="*/ 52 w 494"/>
              <a:gd name="T29" fmla="*/ 1079 h 1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4" h="1094">
                <a:moveTo>
                  <a:pt x="52" y="1079"/>
                </a:moveTo>
                <a:cubicBezTo>
                  <a:pt x="37" y="1070"/>
                  <a:pt x="8" y="1005"/>
                  <a:pt x="4" y="983"/>
                </a:cubicBezTo>
                <a:cubicBezTo>
                  <a:pt x="0" y="961"/>
                  <a:pt x="12" y="1025"/>
                  <a:pt x="25" y="944"/>
                </a:cubicBezTo>
                <a:cubicBezTo>
                  <a:pt x="38" y="863"/>
                  <a:pt x="62" y="642"/>
                  <a:pt x="82" y="497"/>
                </a:cubicBezTo>
                <a:cubicBezTo>
                  <a:pt x="102" y="352"/>
                  <a:pt x="129" y="142"/>
                  <a:pt x="148" y="71"/>
                </a:cubicBezTo>
                <a:cubicBezTo>
                  <a:pt x="167" y="0"/>
                  <a:pt x="169" y="48"/>
                  <a:pt x="196" y="71"/>
                </a:cubicBezTo>
                <a:cubicBezTo>
                  <a:pt x="223" y="94"/>
                  <a:pt x="274" y="181"/>
                  <a:pt x="310" y="212"/>
                </a:cubicBezTo>
                <a:cubicBezTo>
                  <a:pt x="346" y="243"/>
                  <a:pt x="386" y="247"/>
                  <a:pt x="415" y="260"/>
                </a:cubicBezTo>
                <a:cubicBezTo>
                  <a:pt x="444" y="273"/>
                  <a:pt x="494" y="245"/>
                  <a:pt x="481" y="290"/>
                </a:cubicBezTo>
                <a:cubicBezTo>
                  <a:pt x="468" y="335"/>
                  <a:pt x="364" y="491"/>
                  <a:pt x="337" y="533"/>
                </a:cubicBezTo>
                <a:cubicBezTo>
                  <a:pt x="310" y="575"/>
                  <a:pt x="335" y="518"/>
                  <a:pt x="319" y="545"/>
                </a:cubicBezTo>
                <a:cubicBezTo>
                  <a:pt x="303" y="572"/>
                  <a:pt x="267" y="631"/>
                  <a:pt x="244" y="695"/>
                </a:cubicBezTo>
                <a:cubicBezTo>
                  <a:pt x="221" y="759"/>
                  <a:pt x="206" y="869"/>
                  <a:pt x="181" y="932"/>
                </a:cubicBezTo>
                <a:cubicBezTo>
                  <a:pt x="156" y="995"/>
                  <a:pt x="115" y="1046"/>
                  <a:pt x="94" y="1070"/>
                </a:cubicBezTo>
                <a:cubicBezTo>
                  <a:pt x="73" y="1094"/>
                  <a:pt x="61" y="1077"/>
                  <a:pt x="52" y="1079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8091" name="Freeform 27">
            <a:extLst>
              <a:ext uri="{FF2B5EF4-FFF2-40B4-BE49-F238E27FC236}">
                <a16:creationId xmlns:a16="http://schemas.microsoft.com/office/drawing/2014/main" id="{300A5DED-6473-4CE4-BC51-0213EEDE75E7}"/>
              </a:ext>
            </a:extLst>
          </p:cNvPr>
          <p:cNvSpPr>
            <a:spLocks/>
          </p:cNvSpPr>
          <p:nvPr/>
        </p:nvSpPr>
        <p:spPr bwMode="auto">
          <a:xfrm>
            <a:off x="1447800" y="3276600"/>
            <a:ext cx="381000" cy="914400"/>
          </a:xfrm>
          <a:custGeom>
            <a:avLst/>
            <a:gdLst>
              <a:gd name="T0" fmla="*/ 240 w 240"/>
              <a:gd name="T1" fmla="*/ 0 h 576"/>
              <a:gd name="T2" fmla="*/ 192 w 240"/>
              <a:gd name="T3" fmla="*/ 48 h 576"/>
              <a:gd name="T4" fmla="*/ 144 w 240"/>
              <a:gd name="T5" fmla="*/ 144 h 576"/>
              <a:gd name="T6" fmla="*/ 144 w 240"/>
              <a:gd name="T7" fmla="*/ 192 h 576"/>
              <a:gd name="T8" fmla="*/ 48 w 240"/>
              <a:gd name="T9" fmla="*/ 336 h 576"/>
              <a:gd name="T10" fmla="*/ 48 w 240"/>
              <a:gd name="T11" fmla="*/ 432 h 576"/>
              <a:gd name="T12" fmla="*/ 36 w 240"/>
              <a:gd name="T13" fmla="*/ 531 h 576"/>
              <a:gd name="T14" fmla="*/ 0 w 240"/>
              <a:gd name="T15" fmla="*/ 57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0" h="576">
                <a:moveTo>
                  <a:pt x="240" y="0"/>
                </a:moveTo>
                <a:cubicBezTo>
                  <a:pt x="224" y="12"/>
                  <a:pt x="208" y="24"/>
                  <a:pt x="192" y="48"/>
                </a:cubicBezTo>
                <a:cubicBezTo>
                  <a:pt x="176" y="72"/>
                  <a:pt x="152" y="120"/>
                  <a:pt x="144" y="144"/>
                </a:cubicBezTo>
                <a:cubicBezTo>
                  <a:pt x="136" y="168"/>
                  <a:pt x="160" y="160"/>
                  <a:pt x="144" y="192"/>
                </a:cubicBezTo>
                <a:cubicBezTo>
                  <a:pt x="128" y="224"/>
                  <a:pt x="64" y="296"/>
                  <a:pt x="48" y="336"/>
                </a:cubicBezTo>
                <a:cubicBezTo>
                  <a:pt x="32" y="376"/>
                  <a:pt x="50" y="400"/>
                  <a:pt x="48" y="432"/>
                </a:cubicBezTo>
                <a:cubicBezTo>
                  <a:pt x="46" y="464"/>
                  <a:pt x="44" y="507"/>
                  <a:pt x="36" y="531"/>
                </a:cubicBezTo>
                <a:cubicBezTo>
                  <a:pt x="28" y="555"/>
                  <a:pt x="7" y="567"/>
                  <a:pt x="0" y="576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8092" name="Rectangle 28">
            <a:extLst>
              <a:ext uri="{FF2B5EF4-FFF2-40B4-BE49-F238E27FC236}">
                <a16:creationId xmlns:a16="http://schemas.microsoft.com/office/drawing/2014/main" id="{8209CBC4-684C-4F8E-808F-6C042F1BA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962400"/>
            <a:ext cx="3429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vi-VN" sz="2000">
                <a:solidFill>
                  <a:schemeClr val="bg1"/>
                </a:solidFill>
              </a:rPr>
              <a:t>Đm ngực ngoài</a:t>
            </a:r>
          </a:p>
        </p:txBody>
      </p:sp>
      <p:sp>
        <p:nvSpPr>
          <p:cNvPr id="88093" name="Line 29">
            <a:extLst>
              <a:ext uri="{FF2B5EF4-FFF2-40B4-BE49-F238E27FC236}">
                <a16:creationId xmlns:a16="http://schemas.microsoft.com/office/drawing/2014/main" id="{5E212493-CD88-4286-A079-5FAE9AECBBF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00200" y="3733800"/>
            <a:ext cx="121920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9747190-A10C-4218-9CCA-F1A74E069287}"/>
              </a:ext>
            </a:extLst>
          </p:cNvPr>
          <p:cNvSpPr/>
          <p:nvPr/>
        </p:nvSpPr>
        <p:spPr>
          <a:xfrm>
            <a:off x="160275" y="329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9B334977-38EB-41E0-A901-48D438DC93B3}"/>
              </a:ext>
            </a:extLst>
          </p:cNvPr>
          <p:cNvSpPr/>
          <p:nvPr/>
        </p:nvSpPr>
        <p:spPr>
          <a:xfrm>
            <a:off x="3132075" y="329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F8A0F674-4613-4E8F-A3CA-13E2CEB0B3E9}"/>
              </a:ext>
            </a:extLst>
          </p:cNvPr>
          <p:cNvSpPr/>
          <p:nvPr/>
        </p:nvSpPr>
        <p:spPr>
          <a:xfrm>
            <a:off x="6103679" y="3293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6DFE78ED-3CC7-45B0-B01B-232135FDC01C}"/>
              </a:ext>
            </a:extLst>
          </p:cNvPr>
          <p:cNvSpPr/>
          <p:nvPr/>
        </p:nvSpPr>
        <p:spPr>
          <a:xfrm>
            <a:off x="160275" y="710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8C638797-58AF-4543-BEFD-DB21C03170F5}"/>
              </a:ext>
            </a:extLst>
          </p:cNvPr>
          <p:cNvSpPr/>
          <p:nvPr/>
        </p:nvSpPr>
        <p:spPr>
          <a:xfrm>
            <a:off x="3132075" y="710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72A24136-5F8E-4919-B496-3F2FEE6183B3}"/>
              </a:ext>
            </a:extLst>
          </p:cNvPr>
          <p:cNvSpPr/>
          <p:nvPr/>
        </p:nvSpPr>
        <p:spPr>
          <a:xfrm>
            <a:off x="6103875" y="710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pic>
        <p:nvPicPr>
          <p:cNvPr id="88115" name="Picture 51">
            <a:extLst>
              <a:ext uri="{FF2B5EF4-FFF2-40B4-BE49-F238E27FC236}">
                <a16:creationId xmlns:a16="http://schemas.microsoft.com/office/drawing/2014/main" id="{FE1C56DB-85E7-40C5-8B77-F5AD3CDCA5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5" y="114300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8116" name="Group 52">
            <a:extLst>
              <a:ext uri="{FF2B5EF4-FFF2-40B4-BE49-F238E27FC236}">
                <a16:creationId xmlns:a16="http://schemas.microsoft.com/office/drawing/2014/main" id="{317EB54B-0612-43AC-ACED-7EAAD324CD14}"/>
              </a:ext>
            </a:extLst>
          </p:cNvPr>
          <p:cNvGrpSpPr>
            <a:grpSpLocks/>
          </p:cNvGrpSpPr>
          <p:nvPr/>
        </p:nvGrpSpPr>
        <p:grpSpPr bwMode="auto">
          <a:xfrm>
            <a:off x="177800" y="1066800"/>
            <a:ext cx="2311400" cy="317500"/>
            <a:chOff x="720" y="864"/>
            <a:chExt cx="912" cy="200"/>
          </a:xfrm>
        </p:grpSpPr>
        <p:sp>
          <p:nvSpPr>
            <p:cNvPr id="88117" name="AutoShape 53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834A4C88-A39D-4249-B602-BC33D3E8C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912" cy="192"/>
            </a:xfrm>
            <a:prstGeom prst="actionButtonBlank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88118" name="Text Box 54">
              <a:extLst>
                <a:ext uri="{FF2B5EF4-FFF2-40B4-BE49-F238E27FC236}">
                  <a16:creationId xmlns:a16="http://schemas.microsoft.com/office/drawing/2014/main" id="{EE46A635-AEC8-49FB-AE3C-DCBDB05FD4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872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vi-VN" sz="1400" b="1"/>
                <a:t>CƠ RĂNG TRƯỚC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8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8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80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80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5" dur="20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8" dur="20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1" dur="20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4" dur="20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7" dur="2000"/>
                                        <p:tgtEl>
                                          <p:spTgt spid="88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0" dur="2000"/>
                                        <p:tgtEl>
                                          <p:spTgt spid="88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3" dur="2000"/>
                                        <p:tgtEl>
                                          <p:spTgt spid="88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6" dur="2000"/>
                                        <p:tgtEl>
                                          <p:spTgt spid="88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9" dur="2000"/>
                                        <p:tgtEl>
                                          <p:spTgt spid="88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2000"/>
                                        <p:tgtEl>
                                          <p:spTgt spid="88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88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88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8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880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88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8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880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84" grpId="0" build="p"/>
      <p:bldP spid="88088" grpId="0" build="p"/>
      <p:bldP spid="8809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5387D5A3-5C76-4EED-81DB-43A844E6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63"/>
          <a:stretch>
            <a:fillRect/>
          </a:stretch>
        </p:blipFill>
        <p:spPr bwMode="auto">
          <a:xfrm>
            <a:off x="2895600" y="1774825"/>
            <a:ext cx="4035425" cy="401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6" name="Freeform 4">
            <a:extLst>
              <a:ext uri="{FF2B5EF4-FFF2-40B4-BE49-F238E27FC236}">
                <a16:creationId xmlns:a16="http://schemas.microsoft.com/office/drawing/2014/main" id="{B8B8D048-B58C-4BC3-B565-43AD2A512238}"/>
              </a:ext>
            </a:extLst>
          </p:cNvPr>
          <p:cNvSpPr>
            <a:spLocks/>
          </p:cNvSpPr>
          <p:nvPr/>
        </p:nvSpPr>
        <p:spPr bwMode="auto">
          <a:xfrm>
            <a:off x="3700463" y="3338513"/>
            <a:ext cx="2338387" cy="1978025"/>
          </a:xfrm>
          <a:custGeom>
            <a:avLst/>
            <a:gdLst>
              <a:gd name="T0" fmla="*/ 442 w 1473"/>
              <a:gd name="T1" fmla="*/ 300 h 1246"/>
              <a:gd name="T2" fmla="*/ 586 w 1473"/>
              <a:gd name="T3" fmla="*/ 204 h 1246"/>
              <a:gd name="T4" fmla="*/ 634 w 1473"/>
              <a:gd name="T5" fmla="*/ 204 h 1246"/>
              <a:gd name="T6" fmla="*/ 634 w 1473"/>
              <a:gd name="T7" fmla="*/ 108 h 1246"/>
              <a:gd name="T8" fmla="*/ 730 w 1473"/>
              <a:gd name="T9" fmla="*/ 12 h 1246"/>
              <a:gd name="T10" fmla="*/ 938 w 1473"/>
              <a:gd name="T11" fmla="*/ 37 h 1246"/>
              <a:gd name="T12" fmla="*/ 1028 w 1473"/>
              <a:gd name="T13" fmla="*/ 154 h 1246"/>
              <a:gd name="T14" fmla="*/ 1145 w 1473"/>
              <a:gd name="T15" fmla="*/ 427 h 1246"/>
              <a:gd name="T16" fmla="*/ 1208 w 1473"/>
              <a:gd name="T17" fmla="*/ 589 h 1246"/>
              <a:gd name="T18" fmla="*/ 1306 w 1473"/>
              <a:gd name="T19" fmla="*/ 732 h 1246"/>
              <a:gd name="T20" fmla="*/ 1457 w 1473"/>
              <a:gd name="T21" fmla="*/ 1021 h 1246"/>
              <a:gd name="T22" fmla="*/ 1402 w 1473"/>
              <a:gd name="T23" fmla="*/ 1212 h 1246"/>
              <a:gd name="T24" fmla="*/ 1229 w 1473"/>
              <a:gd name="T25" fmla="*/ 1228 h 1246"/>
              <a:gd name="T26" fmla="*/ 1210 w 1473"/>
              <a:gd name="T27" fmla="*/ 1212 h 1246"/>
              <a:gd name="T28" fmla="*/ 874 w 1473"/>
              <a:gd name="T29" fmla="*/ 1212 h 1246"/>
              <a:gd name="T30" fmla="*/ 634 w 1473"/>
              <a:gd name="T31" fmla="*/ 1020 h 1246"/>
              <a:gd name="T32" fmla="*/ 462 w 1473"/>
              <a:gd name="T33" fmla="*/ 819 h 1246"/>
              <a:gd name="T34" fmla="*/ 450 w 1473"/>
              <a:gd name="T35" fmla="*/ 771 h 1246"/>
              <a:gd name="T36" fmla="*/ 381 w 1473"/>
              <a:gd name="T37" fmla="*/ 732 h 1246"/>
              <a:gd name="T38" fmla="*/ 195 w 1473"/>
              <a:gd name="T39" fmla="*/ 504 h 1246"/>
              <a:gd name="T40" fmla="*/ 126 w 1473"/>
              <a:gd name="T41" fmla="*/ 342 h 1246"/>
              <a:gd name="T42" fmla="*/ 2 w 1473"/>
              <a:gd name="T43" fmla="*/ 88 h 1246"/>
              <a:gd name="T44" fmla="*/ 113 w 1473"/>
              <a:gd name="T45" fmla="*/ 46 h 1246"/>
              <a:gd name="T46" fmla="*/ 143 w 1473"/>
              <a:gd name="T47" fmla="*/ 172 h 1246"/>
              <a:gd name="T48" fmla="*/ 335 w 1473"/>
              <a:gd name="T49" fmla="*/ 283 h 1246"/>
              <a:gd name="T50" fmla="*/ 442 w 1473"/>
              <a:gd name="T51" fmla="*/ 300 h 1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73" h="1246">
                <a:moveTo>
                  <a:pt x="442" y="300"/>
                </a:moveTo>
                <a:cubicBezTo>
                  <a:pt x="466" y="268"/>
                  <a:pt x="554" y="220"/>
                  <a:pt x="586" y="204"/>
                </a:cubicBezTo>
                <a:cubicBezTo>
                  <a:pt x="618" y="188"/>
                  <a:pt x="626" y="220"/>
                  <a:pt x="634" y="204"/>
                </a:cubicBezTo>
                <a:cubicBezTo>
                  <a:pt x="642" y="188"/>
                  <a:pt x="618" y="140"/>
                  <a:pt x="634" y="108"/>
                </a:cubicBezTo>
                <a:cubicBezTo>
                  <a:pt x="650" y="76"/>
                  <a:pt x="679" y="24"/>
                  <a:pt x="730" y="12"/>
                </a:cubicBezTo>
                <a:cubicBezTo>
                  <a:pt x="781" y="0"/>
                  <a:pt x="888" y="13"/>
                  <a:pt x="938" y="37"/>
                </a:cubicBezTo>
                <a:cubicBezTo>
                  <a:pt x="988" y="61"/>
                  <a:pt x="994" y="89"/>
                  <a:pt x="1028" y="154"/>
                </a:cubicBezTo>
                <a:cubicBezTo>
                  <a:pt x="1062" y="219"/>
                  <a:pt x="1115" y="355"/>
                  <a:pt x="1145" y="427"/>
                </a:cubicBezTo>
                <a:cubicBezTo>
                  <a:pt x="1175" y="499"/>
                  <a:pt x="1181" y="538"/>
                  <a:pt x="1208" y="589"/>
                </a:cubicBezTo>
                <a:cubicBezTo>
                  <a:pt x="1235" y="640"/>
                  <a:pt x="1265" y="660"/>
                  <a:pt x="1306" y="732"/>
                </a:cubicBezTo>
                <a:cubicBezTo>
                  <a:pt x="1347" y="804"/>
                  <a:pt x="1441" y="941"/>
                  <a:pt x="1457" y="1021"/>
                </a:cubicBezTo>
                <a:cubicBezTo>
                  <a:pt x="1473" y="1101"/>
                  <a:pt x="1440" y="1178"/>
                  <a:pt x="1402" y="1212"/>
                </a:cubicBezTo>
                <a:cubicBezTo>
                  <a:pt x="1364" y="1246"/>
                  <a:pt x="1261" y="1228"/>
                  <a:pt x="1229" y="1228"/>
                </a:cubicBezTo>
                <a:cubicBezTo>
                  <a:pt x="1197" y="1228"/>
                  <a:pt x="1269" y="1215"/>
                  <a:pt x="1210" y="1212"/>
                </a:cubicBezTo>
                <a:cubicBezTo>
                  <a:pt x="1151" y="1209"/>
                  <a:pt x="970" y="1244"/>
                  <a:pt x="874" y="1212"/>
                </a:cubicBezTo>
                <a:cubicBezTo>
                  <a:pt x="778" y="1180"/>
                  <a:pt x="703" y="1085"/>
                  <a:pt x="634" y="1020"/>
                </a:cubicBezTo>
                <a:cubicBezTo>
                  <a:pt x="565" y="955"/>
                  <a:pt x="493" y="860"/>
                  <a:pt x="462" y="819"/>
                </a:cubicBezTo>
                <a:cubicBezTo>
                  <a:pt x="431" y="778"/>
                  <a:pt x="463" y="785"/>
                  <a:pt x="450" y="771"/>
                </a:cubicBezTo>
                <a:cubicBezTo>
                  <a:pt x="437" y="757"/>
                  <a:pt x="424" y="777"/>
                  <a:pt x="381" y="732"/>
                </a:cubicBezTo>
                <a:cubicBezTo>
                  <a:pt x="338" y="687"/>
                  <a:pt x="237" y="569"/>
                  <a:pt x="195" y="504"/>
                </a:cubicBezTo>
                <a:cubicBezTo>
                  <a:pt x="153" y="439"/>
                  <a:pt x="158" y="411"/>
                  <a:pt x="126" y="342"/>
                </a:cubicBezTo>
                <a:cubicBezTo>
                  <a:pt x="94" y="273"/>
                  <a:pt x="4" y="137"/>
                  <a:pt x="2" y="88"/>
                </a:cubicBezTo>
                <a:cubicBezTo>
                  <a:pt x="0" y="39"/>
                  <a:pt x="90" y="32"/>
                  <a:pt x="113" y="46"/>
                </a:cubicBezTo>
                <a:cubicBezTo>
                  <a:pt x="136" y="60"/>
                  <a:pt x="106" y="133"/>
                  <a:pt x="143" y="172"/>
                </a:cubicBezTo>
                <a:cubicBezTo>
                  <a:pt x="180" y="211"/>
                  <a:pt x="285" y="262"/>
                  <a:pt x="335" y="283"/>
                </a:cubicBezTo>
                <a:cubicBezTo>
                  <a:pt x="385" y="304"/>
                  <a:pt x="420" y="297"/>
                  <a:pt x="442" y="300"/>
                </a:cubicBezTo>
                <a:close/>
              </a:path>
            </a:pathLst>
          </a:custGeom>
          <a:solidFill>
            <a:srgbClr val="00FF00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6D796A4-D3F2-4D14-B8E4-E8B9BC9F3E45}"/>
              </a:ext>
            </a:extLst>
          </p:cNvPr>
          <p:cNvSpPr/>
          <p:nvPr/>
        </p:nvSpPr>
        <p:spPr>
          <a:xfrm>
            <a:off x="134875" y="329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- CỘT SỐNG 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2BA6794D-EE2C-4FC2-BCCA-1DF0A5C6B8B9}"/>
              </a:ext>
            </a:extLst>
          </p:cNvPr>
          <p:cNvSpPr/>
          <p:nvPr/>
        </p:nvSpPr>
        <p:spPr>
          <a:xfrm>
            <a:off x="3106675" y="329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NỐI  CHI TRÊN – THÀNH NGỰC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7023044C-4ADB-42F4-AC47-C8AE4869C4AC}"/>
              </a:ext>
            </a:extLst>
          </p:cNvPr>
          <p:cNvSpPr/>
          <p:nvPr/>
        </p:nvSpPr>
        <p:spPr>
          <a:xfrm>
            <a:off x="6078279" y="329346"/>
            <a:ext cx="2868813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FF0000"/>
                </a:solidFill>
              </a:rPr>
              <a:t>CƠ VÙNG VAI</a:t>
            </a: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0969BD9C-4CF9-471A-9FAF-8064CF768D8F}"/>
              </a:ext>
            </a:extLst>
          </p:cNvPr>
          <p:cNvSpPr/>
          <p:nvPr/>
        </p:nvSpPr>
        <p:spPr>
          <a:xfrm>
            <a:off x="134875" y="710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CÁNH TAY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79159CA3-3201-4516-93A6-369B9526C782}"/>
              </a:ext>
            </a:extLst>
          </p:cNvPr>
          <p:cNvSpPr/>
          <p:nvPr/>
        </p:nvSpPr>
        <p:spPr>
          <a:xfrm>
            <a:off x="3106675" y="710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CẲNG TAY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32A166F2-5C7A-4518-8922-4867649CD175}"/>
              </a:ext>
            </a:extLst>
          </p:cNvPr>
          <p:cNvSpPr/>
          <p:nvPr/>
        </p:nvSpPr>
        <p:spPr>
          <a:xfrm>
            <a:off x="6078475" y="710346"/>
            <a:ext cx="2881126" cy="307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vi-VN" sz="1200" b="1">
                <a:solidFill>
                  <a:srgbClr val="000000"/>
                </a:solidFill>
              </a:rPr>
              <a:t>CƠ VÙNG BÀN TAY</a:t>
            </a:r>
          </a:p>
        </p:txBody>
      </p:sp>
      <p:pic>
        <p:nvPicPr>
          <p:cNvPr id="18462" name="Picture 30">
            <a:extLst>
              <a:ext uri="{FF2B5EF4-FFF2-40B4-BE49-F238E27FC236}">
                <a16:creationId xmlns:a16="http://schemas.microsoft.com/office/drawing/2014/main" id="{C55C60B7-3C3D-4D42-A165-64FEB57A00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475" y="114300"/>
            <a:ext cx="352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1729</Words>
  <Application>Microsoft Office PowerPoint</Application>
  <PresentationFormat>Trình chiếu Trên màn hình (4:3)</PresentationFormat>
  <Paragraphs>406</Paragraphs>
  <Slides>48</Slides>
  <Notes>0</Notes>
  <HiddenSlides>0</HiddenSlides>
  <MMClips>0</MMClip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48</vt:i4>
      </vt:variant>
    </vt:vector>
  </HeadingPairs>
  <TitlesOfParts>
    <vt:vector size="49" baseType="lpstr">
      <vt:lpstr>Default Design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azcom</dc:creator>
  <cp:lastModifiedBy>User</cp:lastModifiedBy>
  <cp:revision>11</cp:revision>
  <dcterms:created xsi:type="dcterms:W3CDTF">2007-11-11T16:41:11Z</dcterms:created>
  <dcterms:modified xsi:type="dcterms:W3CDTF">2021-08-23T13:53:15Z</dcterms:modified>
</cp:coreProperties>
</file>